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17"/>
  </p:notesMasterIdLst>
  <p:handoutMasterIdLst>
    <p:handoutMasterId r:id="rId18"/>
  </p:handoutMasterIdLst>
  <p:sldIdLst>
    <p:sldId id="256" r:id="rId4"/>
    <p:sldId id="266" r:id="rId5"/>
    <p:sldId id="262" r:id="rId6"/>
    <p:sldId id="289" r:id="rId7"/>
    <p:sldId id="288" r:id="rId8"/>
    <p:sldId id="280" r:id="rId9"/>
    <p:sldId id="301" r:id="rId10"/>
    <p:sldId id="300" r:id="rId11"/>
    <p:sldId id="302" r:id="rId12"/>
    <p:sldId id="303" r:id="rId13"/>
    <p:sldId id="294" r:id="rId14"/>
    <p:sldId id="273" r:id="rId15"/>
    <p:sldId id="287" r:id="rId1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2"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A574B7-4491-494C-9E70-80B98FA6CCB7}" v="8" dt="2019-04-10T15:13:48.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1" autoAdjust="0"/>
    <p:restoredTop sz="94660"/>
  </p:normalViewPr>
  <p:slideViewPr>
    <p:cSldViewPr snapToGrid="0">
      <p:cViewPr varScale="1">
        <p:scale>
          <a:sx n="150" d="100"/>
          <a:sy n="150" d="100"/>
        </p:scale>
        <p:origin x="558" y="12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9" d="100"/>
          <a:sy n="99" d="100"/>
        </p:scale>
        <p:origin x="4272" y="184"/>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AEA574B7-4491-494C-9E70-80B98FA6CCB7}"/>
    <pc:docChg chg="undo custSel addSld delSld modSld">
      <pc:chgData name="Ivan Kukulevskyi" userId="32afea86-1a00-4915-9af0-01f6fa7e64f0" providerId="ADAL" clId="{AEA574B7-4491-494C-9E70-80B98FA6CCB7}" dt="2019-04-10T15:13:48.521" v="274"/>
      <pc:docMkLst>
        <pc:docMk/>
      </pc:docMkLst>
      <pc:sldChg chg="modSp">
        <pc:chgData name="Ivan Kukulevskyi" userId="32afea86-1a00-4915-9af0-01f6fa7e64f0" providerId="ADAL" clId="{AEA574B7-4491-494C-9E70-80B98FA6CCB7}" dt="2019-04-09T12:38:59.852" v="205" actId="20577"/>
        <pc:sldMkLst>
          <pc:docMk/>
          <pc:sldMk cId="1733196742" sldId="256"/>
        </pc:sldMkLst>
        <pc:spChg chg="mod">
          <ac:chgData name="Ivan Kukulevskyi" userId="32afea86-1a00-4915-9af0-01f6fa7e64f0" providerId="ADAL" clId="{AEA574B7-4491-494C-9E70-80B98FA6CCB7}" dt="2019-04-09T12:38:59.852" v="205" actId="20577"/>
          <ac:spMkLst>
            <pc:docMk/>
            <pc:sldMk cId="1733196742" sldId="256"/>
            <ac:spMk id="4" creationId="{00000000-0000-0000-0000-000000000000}"/>
          </ac:spMkLst>
        </pc:spChg>
      </pc:sldChg>
      <pc:sldChg chg="modSp">
        <pc:chgData name="Ivan Kukulevskyi" userId="32afea86-1a00-4915-9af0-01f6fa7e64f0" providerId="ADAL" clId="{AEA574B7-4491-494C-9E70-80B98FA6CCB7}" dt="2019-04-09T12:40:21.356" v="261" actId="20577"/>
        <pc:sldMkLst>
          <pc:docMk/>
          <pc:sldMk cId="2487192449" sldId="262"/>
        </pc:sldMkLst>
        <pc:spChg chg="mod">
          <ac:chgData name="Ivan Kukulevskyi" userId="32afea86-1a00-4915-9af0-01f6fa7e64f0" providerId="ADAL" clId="{AEA574B7-4491-494C-9E70-80B98FA6CCB7}" dt="2019-04-09T12:40:21.356" v="261" actId="20577"/>
          <ac:spMkLst>
            <pc:docMk/>
            <pc:sldMk cId="2487192449" sldId="262"/>
            <ac:spMk id="4" creationId="{00000000-0000-0000-0000-000000000000}"/>
          </ac:spMkLst>
        </pc:spChg>
      </pc:sldChg>
      <pc:sldChg chg="modSp">
        <pc:chgData name="Ivan Kukulevskyi" userId="32afea86-1a00-4915-9af0-01f6fa7e64f0" providerId="ADAL" clId="{AEA574B7-4491-494C-9E70-80B98FA6CCB7}" dt="2019-04-09T12:38:48.314" v="203" actId="313"/>
        <pc:sldMkLst>
          <pc:docMk/>
          <pc:sldMk cId="2194246096" sldId="280"/>
        </pc:sldMkLst>
        <pc:spChg chg="mod">
          <ac:chgData name="Ivan Kukulevskyi" userId="32afea86-1a00-4915-9af0-01f6fa7e64f0" providerId="ADAL" clId="{AEA574B7-4491-494C-9E70-80B98FA6CCB7}" dt="2019-04-09T12:37:57.075" v="107" actId="20577"/>
          <ac:spMkLst>
            <pc:docMk/>
            <pc:sldMk cId="2194246096" sldId="280"/>
            <ac:spMk id="2" creationId="{00000000-0000-0000-0000-000000000000}"/>
          </ac:spMkLst>
        </pc:spChg>
        <pc:spChg chg="mod">
          <ac:chgData name="Ivan Kukulevskyi" userId="32afea86-1a00-4915-9af0-01f6fa7e64f0" providerId="ADAL" clId="{AEA574B7-4491-494C-9E70-80B98FA6CCB7}" dt="2019-04-09T12:38:48.314" v="203" actId="313"/>
          <ac:spMkLst>
            <pc:docMk/>
            <pc:sldMk cId="2194246096" sldId="280"/>
            <ac:spMk id="8" creationId="{DC43A882-699B-C346-B486-33942909FFCF}"/>
          </ac:spMkLst>
        </pc:spChg>
      </pc:sldChg>
      <pc:sldChg chg="modSp">
        <pc:chgData name="Ivan Kukulevskyi" userId="32afea86-1a00-4915-9af0-01f6fa7e64f0" providerId="ADAL" clId="{AEA574B7-4491-494C-9E70-80B98FA6CCB7}" dt="2019-04-09T15:47:18.848" v="263"/>
        <pc:sldMkLst>
          <pc:docMk/>
          <pc:sldMk cId="1898909592" sldId="289"/>
        </pc:sldMkLst>
        <pc:spChg chg="mod">
          <ac:chgData name="Ivan Kukulevskyi" userId="32afea86-1a00-4915-9af0-01f6fa7e64f0" providerId="ADAL" clId="{AEA574B7-4491-494C-9E70-80B98FA6CCB7}" dt="2019-04-09T15:47:18.848" v="263"/>
          <ac:spMkLst>
            <pc:docMk/>
            <pc:sldMk cId="1898909592" sldId="289"/>
            <ac:spMk id="4" creationId="{00000000-0000-0000-0000-000000000000}"/>
          </ac:spMkLst>
        </pc:spChg>
      </pc:sldChg>
      <pc:sldChg chg="modSp">
        <pc:chgData name="Ivan Kukulevskyi" userId="32afea86-1a00-4915-9af0-01f6fa7e64f0" providerId="ADAL" clId="{AEA574B7-4491-494C-9E70-80B98FA6CCB7}" dt="2019-04-10T10:18:38.702" v="272"/>
        <pc:sldMkLst>
          <pc:docMk/>
          <pc:sldMk cId="579227783" sldId="294"/>
        </pc:sldMkLst>
        <pc:spChg chg="mod">
          <ac:chgData name="Ivan Kukulevskyi" userId="32afea86-1a00-4915-9af0-01f6fa7e64f0" providerId="ADAL" clId="{AEA574B7-4491-494C-9E70-80B98FA6CCB7}" dt="2019-04-09T12:40:05.690" v="241" actId="20577"/>
          <ac:spMkLst>
            <pc:docMk/>
            <pc:sldMk cId="579227783" sldId="294"/>
            <ac:spMk id="2" creationId="{00000000-0000-0000-0000-000000000000}"/>
          </ac:spMkLst>
        </pc:spChg>
        <pc:spChg chg="mod">
          <ac:chgData name="Ivan Kukulevskyi" userId="32afea86-1a00-4915-9af0-01f6fa7e64f0" providerId="ADAL" clId="{AEA574B7-4491-494C-9E70-80B98FA6CCB7}" dt="2019-04-10T10:18:38.702" v="272"/>
          <ac:spMkLst>
            <pc:docMk/>
            <pc:sldMk cId="579227783" sldId="294"/>
            <ac:spMk id="6" creationId="{BD94F703-9C28-CF47-924A-6413E97ACF4A}"/>
          </ac:spMkLst>
        </pc:spChg>
      </pc:sldChg>
      <pc:sldChg chg="addSp delSp modSp add">
        <pc:chgData name="Ivan Kukulevskyi" userId="32afea86-1a00-4915-9af0-01f6fa7e64f0" providerId="ADAL" clId="{AEA574B7-4491-494C-9E70-80B98FA6CCB7}" dt="2019-04-09T15:52:38.500" v="265" actId="478"/>
        <pc:sldMkLst>
          <pc:docMk/>
          <pc:sldMk cId="165858709" sldId="301"/>
        </pc:sldMkLst>
        <pc:spChg chg="add mod">
          <ac:chgData name="Ivan Kukulevskyi" userId="32afea86-1a00-4915-9af0-01f6fa7e64f0" providerId="ADAL" clId="{AEA574B7-4491-494C-9E70-80B98FA6CCB7}" dt="2019-04-09T15:52:33.718" v="264" actId="478"/>
          <ac:spMkLst>
            <pc:docMk/>
            <pc:sldMk cId="165858709" sldId="301"/>
            <ac:spMk id="6" creationId="{AA21B4CC-EA5C-436F-89F3-B9CC5299EBFD}"/>
          </ac:spMkLst>
        </pc:spChg>
        <pc:spChg chg="del">
          <ac:chgData name="Ivan Kukulevskyi" userId="32afea86-1a00-4915-9af0-01f6fa7e64f0" providerId="ADAL" clId="{AEA574B7-4491-494C-9E70-80B98FA6CCB7}" dt="2019-04-09T15:52:38.500" v="265" actId="478"/>
          <ac:spMkLst>
            <pc:docMk/>
            <pc:sldMk cId="165858709" sldId="301"/>
            <ac:spMk id="8" creationId="{DC43A882-699B-C346-B486-33942909FFCF}"/>
          </ac:spMkLst>
        </pc:spChg>
        <pc:picChg chg="del">
          <ac:chgData name="Ivan Kukulevskyi" userId="32afea86-1a00-4915-9af0-01f6fa7e64f0" providerId="ADAL" clId="{AEA574B7-4491-494C-9E70-80B98FA6CCB7}" dt="2019-04-09T15:52:33.718" v="264" actId="478"/>
          <ac:picMkLst>
            <pc:docMk/>
            <pc:sldMk cId="165858709" sldId="301"/>
            <ac:picMk id="5" creationId="{E28A3662-ED70-8B4B-8215-B066A0A2E83D}"/>
          </ac:picMkLst>
        </pc:picChg>
      </pc:sldChg>
      <pc:sldChg chg="add del">
        <pc:chgData name="Ivan Kukulevskyi" userId="32afea86-1a00-4915-9af0-01f6fa7e64f0" providerId="ADAL" clId="{AEA574B7-4491-494C-9E70-80B98FA6CCB7}" dt="2019-04-10T15:13:48.521" v="274"/>
        <pc:sldMkLst>
          <pc:docMk/>
          <pc:sldMk cId="3039599154" sldId="304"/>
        </pc:sldMkLst>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docChg>
  </pc:docChgLst>
  <pc:docChgLst>
    <pc:chgData name="Ivan Kukulevskyi" userId="32afea86-1a00-4915-9af0-01f6fa7e64f0" providerId="ADAL" clId="{BC14AD41-5070-2147-92BB-6128DCB575F8}"/>
    <pc:docChg chg="custSel addSld delSld modSld sldOrd">
      <pc:chgData name="Ivan Kukulevskyi" userId="32afea86-1a00-4915-9af0-01f6fa7e64f0" providerId="ADAL" clId="{BC14AD41-5070-2147-92BB-6128DCB575F8}" dt="2019-04-09T20:41:34.916" v="504"/>
      <pc:docMkLst>
        <pc:docMk/>
      </pc:docMkLst>
      <pc:sldChg chg="modSp">
        <pc:chgData name="Ivan Kukulevskyi" userId="32afea86-1a00-4915-9af0-01f6fa7e64f0" providerId="ADAL" clId="{BC14AD41-5070-2147-92BB-6128DCB575F8}" dt="2019-04-08T13:13:26.793" v="7" actId="20577"/>
        <pc:sldMkLst>
          <pc:docMk/>
          <pc:sldMk cId="2194246096" sldId="280"/>
        </pc:sldMkLst>
        <pc:spChg chg="mod">
          <ac:chgData name="Ivan Kukulevskyi" userId="32afea86-1a00-4915-9af0-01f6fa7e64f0" providerId="ADAL" clId="{BC14AD41-5070-2147-92BB-6128DCB575F8}" dt="2019-04-08T13:13:26.793" v="7" actId="20577"/>
          <ac:spMkLst>
            <pc:docMk/>
            <pc:sldMk cId="2194246096" sldId="280"/>
            <ac:spMk id="2" creationId="{00000000-0000-0000-0000-000000000000}"/>
          </ac:spMkLst>
        </pc:spChg>
      </pc:sldChg>
      <pc:sldChg chg="modSp">
        <pc:chgData name="Ivan Kukulevskyi" userId="32afea86-1a00-4915-9af0-01f6fa7e64f0" providerId="ADAL" clId="{BC14AD41-5070-2147-92BB-6128DCB575F8}" dt="2019-04-09T20:41:34.916" v="504"/>
        <pc:sldMkLst>
          <pc:docMk/>
          <pc:sldMk cId="579227783" sldId="294"/>
        </pc:sldMkLst>
        <pc:spChg chg="mod">
          <ac:chgData name="Ivan Kukulevskyi" userId="32afea86-1a00-4915-9af0-01f6fa7e64f0" providerId="ADAL" clId="{BC14AD41-5070-2147-92BB-6128DCB575F8}" dt="2019-04-09T20:41:34.916" v="504"/>
          <ac:spMkLst>
            <pc:docMk/>
            <pc:sldMk cId="579227783" sldId="294"/>
            <ac:spMk id="6" creationId="{BD94F703-9C28-CF47-924A-6413E97ACF4A}"/>
          </ac:spMkLst>
        </pc:spChg>
      </pc:sldChg>
      <pc:sldChg chg="ord">
        <pc:chgData name="Ivan Kukulevskyi" userId="32afea86-1a00-4915-9af0-01f6fa7e64f0" providerId="ADAL" clId="{BC14AD41-5070-2147-92BB-6128DCB575F8}" dt="2019-04-09T18:56:02.530" v="95"/>
        <pc:sldMkLst>
          <pc:docMk/>
          <pc:sldMk cId="1698348489" sldId="300"/>
        </pc:sldMkLst>
      </pc:sldChg>
      <pc:sldChg chg="addSp modSp">
        <pc:chgData name="Ivan Kukulevskyi" userId="32afea86-1a00-4915-9af0-01f6fa7e64f0" providerId="ADAL" clId="{BC14AD41-5070-2147-92BB-6128DCB575F8}" dt="2019-04-09T18:30:05.331" v="91" actId="20577"/>
        <pc:sldMkLst>
          <pc:docMk/>
          <pc:sldMk cId="165858709" sldId="301"/>
        </pc:sldMkLst>
        <pc:spChg chg="mod">
          <ac:chgData name="Ivan Kukulevskyi" userId="32afea86-1a00-4915-9af0-01f6fa7e64f0" providerId="ADAL" clId="{BC14AD41-5070-2147-92BB-6128DCB575F8}" dt="2019-04-09T18:11:21.318" v="26" actId="113"/>
          <ac:spMkLst>
            <pc:docMk/>
            <pc:sldMk cId="165858709" sldId="301"/>
            <ac:spMk id="2" creationId="{00000000-0000-0000-0000-000000000000}"/>
          </ac:spMkLst>
        </pc:spChg>
        <pc:spChg chg="add mod">
          <ac:chgData name="Ivan Kukulevskyi" userId="32afea86-1a00-4915-9af0-01f6fa7e64f0" providerId="ADAL" clId="{BC14AD41-5070-2147-92BB-6128DCB575F8}" dt="2019-04-09T18:30:05.331" v="91" actId="20577"/>
          <ac:spMkLst>
            <pc:docMk/>
            <pc:sldMk cId="165858709" sldId="301"/>
            <ac:spMk id="4" creationId="{C2913B9D-524A-D94A-A35E-FBF93F34D56C}"/>
          </ac:spMkLst>
        </pc:spChg>
        <pc:spChg chg="add mod">
          <ac:chgData name="Ivan Kukulevskyi" userId="32afea86-1a00-4915-9af0-01f6fa7e64f0" providerId="ADAL" clId="{BC14AD41-5070-2147-92BB-6128DCB575F8}" dt="2019-04-09T18:13:51.148" v="39" actId="1076"/>
          <ac:spMkLst>
            <pc:docMk/>
            <pc:sldMk cId="165858709" sldId="301"/>
            <ac:spMk id="5" creationId="{18D53C97-420D-764B-B2F4-BDA5FD775A75}"/>
          </ac:spMkLst>
        </pc:spChg>
        <pc:spChg chg="mod">
          <ac:chgData name="Ivan Kukulevskyi" userId="32afea86-1a00-4915-9af0-01f6fa7e64f0" providerId="ADAL" clId="{BC14AD41-5070-2147-92BB-6128DCB575F8}" dt="2019-04-09T18:11:35.627" v="30" actId="403"/>
          <ac:spMkLst>
            <pc:docMk/>
            <pc:sldMk cId="165858709" sldId="301"/>
            <ac:spMk id="6" creationId="{AA21B4CC-EA5C-436F-89F3-B9CC5299EBFD}"/>
          </ac:spMkLst>
        </pc:spChg>
        <pc:picChg chg="add">
          <ac:chgData name="Ivan Kukulevskyi" userId="32afea86-1a00-4915-9af0-01f6fa7e64f0" providerId="ADAL" clId="{BC14AD41-5070-2147-92BB-6128DCB575F8}" dt="2019-04-09T18:29:47.983" v="80"/>
          <ac:picMkLst>
            <pc:docMk/>
            <pc:sldMk cId="165858709" sldId="301"/>
            <ac:picMk id="7" creationId="{F31B40BB-2E0E-FE4C-9BC4-10BB9CD44611}"/>
          </ac:picMkLst>
        </pc:picChg>
      </pc:sldChg>
      <pc:sldChg chg="addSp delSp modSp add">
        <pc:chgData name="Ivan Kukulevskyi" userId="32afea86-1a00-4915-9af0-01f6fa7e64f0" providerId="ADAL" clId="{BC14AD41-5070-2147-92BB-6128DCB575F8}" dt="2019-04-09T18:55:36.545" v="93" actId="1076"/>
        <pc:sldMkLst>
          <pc:docMk/>
          <pc:sldMk cId="273126023" sldId="302"/>
        </pc:sldMkLst>
        <pc:spChg chg="mod">
          <ac:chgData name="Ivan Kukulevskyi" userId="32afea86-1a00-4915-9af0-01f6fa7e64f0" providerId="ADAL" clId="{BC14AD41-5070-2147-92BB-6128DCB575F8}" dt="2019-04-09T18:18:48.728" v="56" actId="113"/>
          <ac:spMkLst>
            <pc:docMk/>
            <pc:sldMk cId="273126023" sldId="302"/>
            <ac:spMk id="2" creationId="{00000000-0000-0000-0000-000000000000}"/>
          </ac:spMkLst>
        </pc:spChg>
        <pc:spChg chg="del">
          <ac:chgData name="Ivan Kukulevskyi" userId="32afea86-1a00-4915-9af0-01f6fa7e64f0" providerId="ADAL" clId="{BC14AD41-5070-2147-92BB-6128DCB575F8}" dt="2019-04-09T18:18:51.790" v="57" actId="478"/>
          <ac:spMkLst>
            <pc:docMk/>
            <pc:sldMk cId="273126023" sldId="302"/>
            <ac:spMk id="4" creationId="{C2913B9D-524A-D94A-A35E-FBF93F34D56C}"/>
          </ac:spMkLst>
        </pc:spChg>
        <pc:spChg chg="del">
          <ac:chgData name="Ivan Kukulevskyi" userId="32afea86-1a00-4915-9af0-01f6fa7e64f0" providerId="ADAL" clId="{BC14AD41-5070-2147-92BB-6128DCB575F8}" dt="2019-04-09T18:18:53.249" v="58" actId="478"/>
          <ac:spMkLst>
            <pc:docMk/>
            <pc:sldMk cId="273126023" sldId="302"/>
            <ac:spMk id="5" creationId="{18D53C97-420D-764B-B2F4-BDA5FD775A75}"/>
          </ac:spMkLst>
        </pc:spChg>
        <pc:spChg chg="mod">
          <ac:chgData name="Ivan Kukulevskyi" userId="32afea86-1a00-4915-9af0-01f6fa7e64f0" providerId="ADAL" clId="{BC14AD41-5070-2147-92BB-6128DCB575F8}" dt="2019-04-09T18:19:42.974" v="75" actId="14100"/>
          <ac:spMkLst>
            <pc:docMk/>
            <pc:sldMk cId="273126023" sldId="302"/>
            <ac:spMk id="6" creationId="{AA21B4CC-EA5C-436F-89F3-B9CC5299EBFD}"/>
          </ac:spMkLst>
        </pc:spChg>
        <pc:spChg chg="add mod">
          <ac:chgData name="Ivan Kukulevskyi" userId="32afea86-1a00-4915-9af0-01f6fa7e64f0" providerId="ADAL" clId="{BC14AD41-5070-2147-92BB-6128DCB575F8}" dt="2019-04-09T18:19:46.450" v="76" actId="1076"/>
          <ac:spMkLst>
            <pc:docMk/>
            <pc:sldMk cId="273126023" sldId="302"/>
            <ac:spMk id="7" creationId="{82E46903-2D1D-D64C-BD16-5FEB18B4D05E}"/>
          </ac:spMkLst>
        </pc:spChg>
        <pc:spChg chg="add mod">
          <ac:chgData name="Ivan Kukulevskyi" userId="32afea86-1a00-4915-9af0-01f6fa7e64f0" providerId="ADAL" clId="{BC14AD41-5070-2147-92BB-6128DCB575F8}" dt="2019-04-09T18:55:36.545" v="93" actId="1076"/>
          <ac:spMkLst>
            <pc:docMk/>
            <pc:sldMk cId="273126023" sldId="302"/>
            <ac:spMk id="8" creationId="{E31ACADD-9CC9-A74E-83F8-C40E938BA2AF}"/>
          </ac:spMkLst>
        </pc:spChg>
        <pc:picChg chg="add mod">
          <ac:chgData name="Ivan Kukulevskyi" userId="32afea86-1a00-4915-9af0-01f6fa7e64f0" providerId="ADAL" clId="{BC14AD41-5070-2147-92BB-6128DCB575F8}" dt="2019-04-09T18:29:46.001" v="79" actId="1076"/>
          <ac:picMkLst>
            <pc:docMk/>
            <pc:sldMk cId="273126023" sldId="302"/>
            <ac:picMk id="1026" creationId="{B07C2895-907E-8E45-9108-1B43A4CEDBA0}"/>
          </ac:picMkLst>
        </pc:picChg>
      </pc:sldChg>
      <pc:sldChg chg="add">
        <pc:chgData name="Ivan Kukulevskyi" userId="32afea86-1a00-4915-9af0-01f6fa7e64f0" providerId="ADAL" clId="{BC14AD41-5070-2147-92BB-6128DCB575F8}" dt="2019-04-09T18:56:00.788" v="94"/>
        <pc:sldMkLst>
          <pc:docMk/>
          <pc:sldMk cId="3318278260" sldId="303"/>
        </pc:sldMkLst>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Chg chg="addSp delSp modSp add modNotes">
        <pc:chgData name="Ivan Kukulevskyi" userId="32afea86-1a00-4915-9af0-01f6fa7e64f0" providerId="ADAL" clId="{11817A69-26FD-C141-B9D2-F2DB16C38D5E}" dt="2019-04-07T20:21:07.293" v="2594" actId="20577"/>
        <pc:sldMkLst>
          <pc:docMk/>
          <pc:sldMk cId="1698348489" sldId="300"/>
        </pc:sldMkLst>
        <pc:spChg chg="mod">
          <ac:chgData name="Ivan Kukulevskyi" userId="32afea86-1a00-4915-9af0-01f6fa7e64f0" providerId="ADAL" clId="{11817A69-26FD-C141-B9D2-F2DB16C38D5E}" dt="2019-04-07T19:15:20.864" v="2391" actId="113"/>
          <ac:spMkLst>
            <pc:docMk/>
            <pc:sldMk cId="1698348489" sldId="300"/>
            <ac:spMk id="2" creationId="{00000000-0000-0000-0000-000000000000}"/>
          </ac:spMkLst>
        </pc:spChg>
        <pc:spChg chg="add del">
          <ac:chgData name="Ivan Kukulevskyi" userId="32afea86-1a00-4915-9af0-01f6fa7e64f0" providerId="ADAL" clId="{11817A69-26FD-C141-B9D2-F2DB16C38D5E}" dt="2019-04-07T19:14:52.827" v="2382" actId="478"/>
          <ac:spMkLst>
            <pc:docMk/>
            <pc:sldMk cId="1698348489" sldId="300"/>
            <ac:spMk id="6" creationId="{BD94F703-9C28-CF47-924A-6413E97ACF4A}"/>
          </ac:spMkLst>
        </pc:spChg>
        <pc:picChg chg="add del">
          <ac:chgData name="Ivan Kukulevskyi" userId="32afea86-1a00-4915-9af0-01f6fa7e64f0" providerId="ADAL" clId="{11817A69-26FD-C141-B9D2-F2DB16C38D5E}" dt="2019-04-07T19:14:49.643" v="2381"/>
          <ac:picMkLst>
            <pc:docMk/>
            <pc:sldMk cId="1698348489" sldId="300"/>
            <ac:picMk id="13314" creationId="{B83DD436-B759-B840-B80E-ECD3D86AA2A3}"/>
          </ac:picMkLst>
        </pc:picChg>
        <pc:picChg chg="add mod">
          <ac:chgData name="Ivan Kukulevskyi" userId="32afea86-1a00-4915-9af0-01f6fa7e64f0" providerId="ADAL" clId="{11817A69-26FD-C141-B9D2-F2DB16C38D5E}" dt="2019-04-07T19:15:01.641" v="2384" actId="167"/>
          <ac:picMkLst>
            <pc:docMk/>
            <pc:sldMk cId="1698348489" sldId="300"/>
            <ac:picMk id="13316" creationId="{9A5DF4E3-7A91-A44F-9AD5-3E9CB1821158}"/>
          </ac:picMkLst>
        </pc:pic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command runs an </a:t>
            </a:r>
            <a:r>
              <a:rPr lang="en-US" dirty="0">
                <a:highlight>
                  <a:srgbClr val="C0C0C0"/>
                </a:highlight>
              </a:rPr>
              <a:t>ubuntu</a:t>
            </a:r>
            <a:r>
              <a:rPr lang="en-US" dirty="0"/>
              <a:t> container, attaches interactively to your local command-line session, and runs </a:t>
            </a:r>
            <a:r>
              <a:rPr lang="en-US" dirty="0">
                <a:highlight>
                  <a:srgbClr val="C0C0C0"/>
                </a:highlight>
              </a:rPr>
              <a:t>/bin/bash</a:t>
            </a:r>
            <a:r>
              <a:rPr lang="en-US" dirty="0"/>
              <a:t>.</a:t>
            </a:r>
          </a:p>
          <a:p>
            <a:r>
              <a:rPr lang="en-US" dirty="0">
                <a:highlight>
                  <a:srgbClr val="C0C0C0"/>
                </a:highlight>
              </a:rPr>
              <a:t>$ docker run -</a:t>
            </a:r>
            <a:r>
              <a:rPr lang="en-US" dirty="0" err="1">
                <a:highlight>
                  <a:srgbClr val="C0C0C0"/>
                </a:highlight>
              </a:rPr>
              <a:t>i</a:t>
            </a:r>
            <a:r>
              <a:rPr lang="en-US" dirty="0">
                <a:highlight>
                  <a:srgbClr val="C0C0C0"/>
                </a:highlight>
              </a:rPr>
              <a:t> -t ubuntu /bin/bash</a:t>
            </a:r>
          </a:p>
          <a:p>
            <a:r>
              <a:rPr lang="en-US" dirty="0"/>
              <a:t>When you run this command, the following happens (assuming you are using the default registry configuration):</a:t>
            </a:r>
          </a:p>
          <a:p>
            <a:pPr marL="514350" indent="-514350">
              <a:buFont typeface="+mj-lt"/>
              <a:buAutoNum type="arabicPeriod"/>
            </a:pPr>
            <a:r>
              <a:rPr lang="en-US" dirty="0"/>
              <a:t>If you do not have the </a:t>
            </a:r>
            <a:r>
              <a:rPr lang="en-US" dirty="0">
                <a:highlight>
                  <a:srgbClr val="C0C0C0"/>
                </a:highlight>
              </a:rPr>
              <a:t>ubuntu</a:t>
            </a:r>
            <a:r>
              <a:rPr lang="en-US" dirty="0"/>
              <a:t> image locally, Docker pulls it from your configured registry, as though you had run </a:t>
            </a:r>
            <a:r>
              <a:rPr lang="en-US" dirty="0">
                <a:highlight>
                  <a:srgbClr val="C0C0C0"/>
                </a:highlight>
              </a:rPr>
              <a:t>docker pull ubuntu</a:t>
            </a:r>
            <a:r>
              <a:rPr lang="en-US" dirty="0"/>
              <a:t> manually.</a:t>
            </a:r>
          </a:p>
          <a:p>
            <a:pPr marL="514350" indent="-514350">
              <a:buFont typeface="+mj-lt"/>
              <a:buAutoNum type="arabicPeriod"/>
            </a:pPr>
            <a:r>
              <a:rPr lang="en-US" dirty="0"/>
              <a:t>Docker creates a new container, as though you had run a </a:t>
            </a:r>
            <a:r>
              <a:rPr lang="en-US" dirty="0">
                <a:highlight>
                  <a:srgbClr val="C0C0C0"/>
                </a:highlight>
              </a:rPr>
              <a:t>docker container create</a:t>
            </a:r>
            <a:r>
              <a:rPr lang="en-US" dirty="0"/>
              <a:t> command manually.</a:t>
            </a:r>
          </a:p>
          <a:p>
            <a:pPr marL="514350" indent="-514350">
              <a:buFont typeface="+mj-lt"/>
              <a:buAutoNum type="arabicPeriod"/>
            </a:pPr>
            <a:r>
              <a:rPr lang="en-US" dirty="0"/>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dirty="0"/>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dirty="0"/>
              <a:t>Docker starts the container and executes </a:t>
            </a:r>
            <a:r>
              <a:rPr lang="en-US" dirty="0">
                <a:highlight>
                  <a:srgbClr val="C0C0C0"/>
                </a:highlight>
              </a:rPr>
              <a:t>/bin/bash</a:t>
            </a:r>
            <a:r>
              <a:rPr lang="en-US" dirty="0"/>
              <a:t>. Because the container is running interactively and attached to your terminal (due to the </a:t>
            </a:r>
            <a:r>
              <a:rPr lang="en-US" dirty="0">
                <a:highlight>
                  <a:srgbClr val="C0C0C0"/>
                </a:highlight>
              </a:rPr>
              <a:t>-</a:t>
            </a:r>
            <a:r>
              <a:rPr lang="en-US" dirty="0" err="1">
                <a:highlight>
                  <a:srgbClr val="C0C0C0"/>
                </a:highlight>
              </a:rPr>
              <a:t>i</a:t>
            </a:r>
            <a:r>
              <a:rPr lang="en-US" dirty="0"/>
              <a:t> and </a:t>
            </a:r>
            <a:r>
              <a:rPr lang="en-US" dirty="0">
                <a:highlight>
                  <a:srgbClr val="C0C0C0"/>
                </a:highlight>
              </a:rPr>
              <a:t>-t</a:t>
            </a:r>
            <a:r>
              <a:rPr lang="en-US" dirty="0"/>
              <a:t> flags), you can provide input using your keyboard while the output is logged to your terminal.</a:t>
            </a:r>
          </a:p>
          <a:p>
            <a:pPr marL="514350" indent="-514350">
              <a:buFont typeface="+mj-lt"/>
              <a:buAutoNum type="arabicPeriod"/>
            </a:pPr>
            <a:r>
              <a:rPr lang="en-US" dirty="0"/>
              <a:t>When you type </a:t>
            </a:r>
            <a:r>
              <a:rPr lang="en-US" dirty="0">
                <a:highlight>
                  <a:srgbClr val="C0C0C0"/>
                </a:highlight>
              </a:rPr>
              <a:t>exit</a:t>
            </a:r>
            <a:r>
              <a:rPr lang="en-US" dirty="0"/>
              <a:t> to terminate the </a:t>
            </a:r>
            <a:r>
              <a:rPr lang="en-US" dirty="0">
                <a:highlight>
                  <a:srgbClr val="C0C0C0"/>
                </a:highlight>
              </a:rPr>
              <a:t>/bin/bash</a:t>
            </a:r>
            <a:r>
              <a:rPr lang="en-US" dirty="0"/>
              <a:t> command, the container stops but is not removed. You can start it again or remove it.</a:t>
            </a:r>
            <a:endParaRPr lang="ru-RU" dirty="0"/>
          </a:p>
          <a:p>
            <a:r>
              <a:rPr lang="en-US" dirty="0"/>
              <a:t>Create the docker group.</a:t>
            </a:r>
          </a:p>
          <a:p>
            <a:pPr marL="457200" lvl="1" indent="0">
              <a:buNone/>
            </a:pPr>
            <a:r>
              <a:rPr lang="en-US" dirty="0" err="1"/>
              <a:t>sudo</a:t>
            </a:r>
            <a:r>
              <a:rPr lang="en-US" dirty="0"/>
              <a:t> </a:t>
            </a:r>
            <a:r>
              <a:rPr lang="en-US" dirty="0" err="1"/>
              <a:t>groupadd</a:t>
            </a:r>
            <a:r>
              <a:rPr lang="en-US" dirty="0"/>
              <a:t> docker</a:t>
            </a:r>
          </a:p>
          <a:p>
            <a:r>
              <a:rPr lang="en-US" dirty="0"/>
              <a:t>Add your user to the docker group.</a:t>
            </a:r>
          </a:p>
          <a:p>
            <a:pPr marL="457200" lvl="1" indent="0">
              <a:buNone/>
            </a:pPr>
            <a:r>
              <a:rPr lang="de-DE" dirty="0" err="1"/>
              <a:t>sudo</a:t>
            </a:r>
            <a:r>
              <a:rPr lang="de-DE" dirty="0"/>
              <a:t> </a:t>
            </a:r>
            <a:r>
              <a:rPr lang="de-DE" dirty="0" err="1"/>
              <a:t>usermod</a:t>
            </a:r>
            <a:r>
              <a:rPr lang="de-DE" dirty="0"/>
              <a:t> -</a:t>
            </a:r>
            <a:r>
              <a:rPr lang="de-DE" dirty="0" err="1"/>
              <a:t>aG</a:t>
            </a:r>
            <a:r>
              <a:rPr lang="de-DE" dirty="0"/>
              <a:t> </a:t>
            </a:r>
            <a:r>
              <a:rPr lang="de-DE" dirty="0" err="1"/>
              <a:t>docker</a:t>
            </a:r>
            <a:r>
              <a:rPr lang="de-DE" dirty="0"/>
              <a:t> $USER</a:t>
            </a:r>
          </a:p>
          <a:p>
            <a:r>
              <a:rPr lang="en-US" dirty="0"/>
              <a:t>Log out and log back in so that your group membership is re-evaluated.</a:t>
            </a:r>
          </a:p>
          <a:p>
            <a:r>
              <a:rPr lang="en-US" dirty="0"/>
              <a:t>Verify that you can run docker commands without </a:t>
            </a:r>
            <a:r>
              <a:rPr lang="en-US" dirty="0" err="1"/>
              <a:t>sudo</a:t>
            </a:r>
            <a:r>
              <a:rPr lang="en-US" dirty="0"/>
              <a:t>.</a:t>
            </a:r>
          </a:p>
          <a:p>
            <a:pPr marL="457200" lvl="1" indent="0">
              <a:buNone/>
            </a:pPr>
            <a:r>
              <a:rPr lang="en-US" dirty="0"/>
              <a:t>docker run hello-world</a:t>
            </a:r>
          </a:p>
          <a:p>
            <a:r>
              <a:rPr lang="en-US" dirty="0"/>
              <a:t>If you initially ran Docker CLI commands using </a:t>
            </a:r>
            <a:r>
              <a:rPr lang="en-US" dirty="0" err="1"/>
              <a:t>sudo</a:t>
            </a:r>
            <a:r>
              <a:rPr lang="en-US" dirty="0"/>
              <a:t> before adding your user to the docker group, you may see the following error, which indicates that your ~/.docker/ directory was created with incorrect permissions due to the </a:t>
            </a:r>
            <a:r>
              <a:rPr lang="en-US" dirty="0" err="1"/>
              <a:t>sudo</a:t>
            </a:r>
            <a:r>
              <a:rPr lang="en-US" dirty="0"/>
              <a:t> commands.</a:t>
            </a:r>
          </a:p>
          <a:p>
            <a:pPr marL="457200" lvl="1" indent="0">
              <a:buNone/>
            </a:pPr>
            <a:r>
              <a:rPr lang="en-US" dirty="0"/>
              <a:t>WARNING: Error loading config file: /home/user/.docker/</a:t>
            </a:r>
            <a:r>
              <a:rPr lang="en-US" dirty="0" err="1"/>
              <a:t>config.json</a:t>
            </a:r>
            <a:r>
              <a:rPr lang="en-US" dirty="0"/>
              <a:t> -</a:t>
            </a:r>
          </a:p>
          <a:p>
            <a:pPr marL="457200" lvl="1" indent="0">
              <a:buNone/>
            </a:pPr>
            <a:r>
              <a:rPr lang="en-US" dirty="0"/>
              <a:t>stat /home/user/.docker/</a:t>
            </a:r>
            <a:r>
              <a:rPr lang="en-US" dirty="0" err="1"/>
              <a:t>config.json</a:t>
            </a:r>
            <a:r>
              <a:rPr lang="en-US" dirty="0"/>
              <a:t>: permission denied</a:t>
            </a:r>
          </a:p>
          <a:p>
            <a:r>
              <a:rPr lang="en-US" dirty="0"/>
              <a:t>To fix this problem, either remove the ~/.docker/ directory (it is recreated automatically, but any custom settings are lost), or change its ownership and permissions using the following commands:</a:t>
            </a:r>
          </a:p>
          <a:p>
            <a:endParaRPr lang="en-US" dirty="0"/>
          </a:p>
          <a:p>
            <a:pPr marL="457200" lvl="1" indent="0">
              <a:buNone/>
            </a:pPr>
            <a:r>
              <a:rPr lang="en-US" dirty="0"/>
              <a:t>$ </a:t>
            </a:r>
            <a:r>
              <a:rPr lang="en-US" dirty="0" err="1"/>
              <a:t>sudo</a:t>
            </a:r>
            <a:r>
              <a:rPr lang="en-US" dirty="0"/>
              <a:t> </a:t>
            </a:r>
            <a:r>
              <a:rPr lang="en-US" dirty="0" err="1"/>
              <a:t>chown</a:t>
            </a:r>
            <a:r>
              <a:rPr lang="en-US" dirty="0"/>
              <a:t> "$USER":"$USER" /home/"$USER"/.docker -R</a:t>
            </a:r>
          </a:p>
          <a:p>
            <a:pPr marL="457200" lvl="1" indent="0">
              <a:buNone/>
            </a:pPr>
            <a:r>
              <a:rPr lang="en-US" dirty="0"/>
              <a:t>$ </a:t>
            </a:r>
            <a:r>
              <a:rPr lang="en-US" dirty="0" err="1"/>
              <a:t>sudo</a:t>
            </a:r>
            <a:r>
              <a:rPr lang="en-US" dirty="0"/>
              <a:t> </a:t>
            </a:r>
            <a:r>
              <a:rPr lang="en-US" dirty="0" err="1"/>
              <a:t>chmod</a:t>
            </a:r>
            <a:r>
              <a:rPr lang="en-US" dirty="0"/>
              <a:t> </a:t>
            </a:r>
            <a:r>
              <a:rPr lang="en-US" dirty="0" err="1"/>
              <a:t>g+rwx</a:t>
            </a:r>
            <a:r>
              <a:rPr lang="en-US" dirty="0"/>
              <a:t> "/home/$USER/.docker" -R</a:t>
            </a:r>
          </a:p>
          <a:p>
            <a:endParaRPr lang="en-US" dirty="0"/>
          </a:p>
          <a:p>
            <a:endParaRPr lang="ru-RU"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233937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command runs an </a:t>
            </a:r>
            <a:r>
              <a:rPr lang="en-US" dirty="0">
                <a:highlight>
                  <a:srgbClr val="C0C0C0"/>
                </a:highlight>
              </a:rPr>
              <a:t>ubuntu</a:t>
            </a:r>
            <a:r>
              <a:rPr lang="en-US" dirty="0"/>
              <a:t> container, attaches interactively to your local command-line session, and runs </a:t>
            </a:r>
            <a:r>
              <a:rPr lang="en-US" dirty="0">
                <a:highlight>
                  <a:srgbClr val="C0C0C0"/>
                </a:highlight>
              </a:rPr>
              <a:t>/bin/bash</a:t>
            </a:r>
            <a:r>
              <a:rPr lang="en-US" dirty="0"/>
              <a:t>.</a:t>
            </a:r>
          </a:p>
          <a:p>
            <a:r>
              <a:rPr lang="en-US" dirty="0">
                <a:highlight>
                  <a:srgbClr val="C0C0C0"/>
                </a:highlight>
              </a:rPr>
              <a:t>$ docker run -</a:t>
            </a:r>
            <a:r>
              <a:rPr lang="en-US" dirty="0" err="1">
                <a:highlight>
                  <a:srgbClr val="C0C0C0"/>
                </a:highlight>
              </a:rPr>
              <a:t>i</a:t>
            </a:r>
            <a:r>
              <a:rPr lang="en-US" dirty="0">
                <a:highlight>
                  <a:srgbClr val="C0C0C0"/>
                </a:highlight>
              </a:rPr>
              <a:t> -t ubuntu /bin/bash</a:t>
            </a:r>
          </a:p>
          <a:p>
            <a:r>
              <a:rPr lang="en-US" dirty="0"/>
              <a:t>When you run this command, the following happens (assuming you are using the default registry configuration):</a:t>
            </a:r>
          </a:p>
          <a:p>
            <a:pPr marL="514350" indent="-514350">
              <a:buFont typeface="+mj-lt"/>
              <a:buAutoNum type="arabicPeriod"/>
            </a:pPr>
            <a:r>
              <a:rPr lang="en-US" dirty="0"/>
              <a:t>If you do not have the </a:t>
            </a:r>
            <a:r>
              <a:rPr lang="en-US" dirty="0">
                <a:highlight>
                  <a:srgbClr val="C0C0C0"/>
                </a:highlight>
              </a:rPr>
              <a:t>ubuntu</a:t>
            </a:r>
            <a:r>
              <a:rPr lang="en-US" dirty="0"/>
              <a:t> image locally, Docker pulls it from your configured registry, as though you had run </a:t>
            </a:r>
            <a:r>
              <a:rPr lang="en-US" dirty="0">
                <a:highlight>
                  <a:srgbClr val="C0C0C0"/>
                </a:highlight>
              </a:rPr>
              <a:t>docker pull ubuntu</a:t>
            </a:r>
            <a:r>
              <a:rPr lang="en-US" dirty="0"/>
              <a:t> manually.</a:t>
            </a:r>
          </a:p>
          <a:p>
            <a:pPr marL="514350" indent="-514350">
              <a:buFont typeface="+mj-lt"/>
              <a:buAutoNum type="arabicPeriod"/>
            </a:pPr>
            <a:r>
              <a:rPr lang="en-US" dirty="0"/>
              <a:t>Docker creates a new container, as though you had run a </a:t>
            </a:r>
            <a:r>
              <a:rPr lang="en-US" dirty="0">
                <a:highlight>
                  <a:srgbClr val="C0C0C0"/>
                </a:highlight>
              </a:rPr>
              <a:t>docker container create</a:t>
            </a:r>
            <a:r>
              <a:rPr lang="en-US" dirty="0"/>
              <a:t> command manually.</a:t>
            </a:r>
          </a:p>
          <a:p>
            <a:pPr marL="514350" indent="-514350">
              <a:buFont typeface="+mj-lt"/>
              <a:buAutoNum type="arabicPeriod"/>
            </a:pPr>
            <a:r>
              <a:rPr lang="en-US" dirty="0"/>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dirty="0"/>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dirty="0"/>
              <a:t>Docker starts the container and executes </a:t>
            </a:r>
            <a:r>
              <a:rPr lang="en-US" dirty="0">
                <a:highlight>
                  <a:srgbClr val="C0C0C0"/>
                </a:highlight>
              </a:rPr>
              <a:t>/bin/bash</a:t>
            </a:r>
            <a:r>
              <a:rPr lang="en-US" dirty="0"/>
              <a:t>. Because the container is running interactively and attached to your terminal (due to the </a:t>
            </a:r>
            <a:r>
              <a:rPr lang="en-US" dirty="0">
                <a:highlight>
                  <a:srgbClr val="C0C0C0"/>
                </a:highlight>
              </a:rPr>
              <a:t>-</a:t>
            </a:r>
            <a:r>
              <a:rPr lang="en-US" dirty="0" err="1">
                <a:highlight>
                  <a:srgbClr val="C0C0C0"/>
                </a:highlight>
              </a:rPr>
              <a:t>i</a:t>
            </a:r>
            <a:r>
              <a:rPr lang="en-US" dirty="0"/>
              <a:t> and </a:t>
            </a:r>
            <a:r>
              <a:rPr lang="en-US" dirty="0">
                <a:highlight>
                  <a:srgbClr val="C0C0C0"/>
                </a:highlight>
              </a:rPr>
              <a:t>-t</a:t>
            </a:r>
            <a:r>
              <a:rPr lang="en-US" dirty="0"/>
              <a:t> flags), you can provide input using your keyboard while the output is logged to your terminal.</a:t>
            </a:r>
          </a:p>
          <a:p>
            <a:pPr marL="514350" indent="-514350">
              <a:buFont typeface="+mj-lt"/>
              <a:buAutoNum type="arabicPeriod"/>
            </a:pPr>
            <a:r>
              <a:rPr lang="en-US" dirty="0"/>
              <a:t>When you type </a:t>
            </a:r>
            <a:r>
              <a:rPr lang="en-US" dirty="0">
                <a:highlight>
                  <a:srgbClr val="C0C0C0"/>
                </a:highlight>
              </a:rPr>
              <a:t>exit</a:t>
            </a:r>
            <a:r>
              <a:rPr lang="en-US" dirty="0"/>
              <a:t> to terminate the </a:t>
            </a:r>
            <a:r>
              <a:rPr lang="en-US" dirty="0">
                <a:highlight>
                  <a:srgbClr val="C0C0C0"/>
                </a:highlight>
              </a:rPr>
              <a:t>/bin/bash</a:t>
            </a:r>
            <a:r>
              <a:rPr lang="en-US" dirty="0"/>
              <a:t> command, the container stops but is not removed. You can start it again or remove it.</a:t>
            </a:r>
            <a:endParaRPr lang="ru-RU" dirty="0"/>
          </a:p>
          <a:p>
            <a:r>
              <a:rPr lang="en-US" dirty="0"/>
              <a:t>Create the docker group.</a:t>
            </a:r>
          </a:p>
          <a:p>
            <a:pPr marL="457200" lvl="1" indent="0">
              <a:buNone/>
            </a:pPr>
            <a:r>
              <a:rPr lang="en-US" dirty="0" err="1"/>
              <a:t>sudo</a:t>
            </a:r>
            <a:r>
              <a:rPr lang="en-US" dirty="0"/>
              <a:t> </a:t>
            </a:r>
            <a:r>
              <a:rPr lang="en-US" dirty="0" err="1"/>
              <a:t>groupadd</a:t>
            </a:r>
            <a:r>
              <a:rPr lang="en-US" dirty="0"/>
              <a:t> docker</a:t>
            </a:r>
          </a:p>
          <a:p>
            <a:r>
              <a:rPr lang="en-US" dirty="0"/>
              <a:t>Add your user to the docker group.</a:t>
            </a:r>
          </a:p>
          <a:p>
            <a:pPr marL="457200" lvl="1" indent="0">
              <a:buNone/>
            </a:pPr>
            <a:r>
              <a:rPr lang="de-DE" dirty="0" err="1"/>
              <a:t>sudo</a:t>
            </a:r>
            <a:r>
              <a:rPr lang="de-DE" dirty="0"/>
              <a:t> </a:t>
            </a:r>
            <a:r>
              <a:rPr lang="de-DE" dirty="0" err="1"/>
              <a:t>usermod</a:t>
            </a:r>
            <a:r>
              <a:rPr lang="de-DE" dirty="0"/>
              <a:t> -</a:t>
            </a:r>
            <a:r>
              <a:rPr lang="de-DE" dirty="0" err="1"/>
              <a:t>aG</a:t>
            </a:r>
            <a:r>
              <a:rPr lang="de-DE" dirty="0"/>
              <a:t> </a:t>
            </a:r>
            <a:r>
              <a:rPr lang="de-DE" dirty="0" err="1"/>
              <a:t>docker</a:t>
            </a:r>
            <a:r>
              <a:rPr lang="de-DE" dirty="0"/>
              <a:t> $USER</a:t>
            </a:r>
          </a:p>
          <a:p>
            <a:r>
              <a:rPr lang="en-US" dirty="0"/>
              <a:t>Log out and log back in so that your group membership is re-evaluated.</a:t>
            </a:r>
          </a:p>
          <a:p>
            <a:r>
              <a:rPr lang="en-US" dirty="0"/>
              <a:t>Verify that you can run docker commands without </a:t>
            </a:r>
            <a:r>
              <a:rPr lang="en-US" dirty="0" err="1"/>
              <a:t>sudo</a:t>
            </a:r>
            <a:r>
              <a:rPr lang="en-US" dirty="0"/>
              <a:t>.</a:t>
            </a:r>
          </a:p>
          <a:p>
            <a:pPr marL="457200" lvl="1" indent="0">
              <a:buNone/>
            </a:pPr>
            <a:r>
              <a:rPr lang="en-US" dirty="0"/>
              <a:t>docker run hello-world</a:t>
            </a:r>
          </a:p>
          <a:p>
            <a:r>
              <a:rPr lang="en-US" dirty="0"/>
              <a:t>If you initially ran Docker CLI commands using </a:t>
            </a:r>
            <a:r>
              <a:rPr lang="en-US" dirty="0" err="1"/>
              <a:t>sudo</a:t>
            </a:r>
            <a:r>
              <a:rPr lang="en-US" dirty="0"/>
              <a:t> before adding your user to the docker group, you may see the following error, which indicates that your ~/.docker/ directory was created with incorrect permissions due to the </a:t>
            </a:r>
            <a:r>
              <a:rPr lang="en-US" dirty="0" err="1"/>
              <a:t>sudo</a:t>
            </a:r>
            <a:r>
              <a:rPr lang="en-US" dirty="0"/>
              <a:t> commands.</a:t>
            </a:r>
          </a:p>
          <a:p>
            <a:pPr marL="457200" lvl="1" indent="0">
              <a:buNone/>
            </a:pPr>
            <a:r>
              <a:rPr lang="en-US" dirty="0"/>
              <a:t>WARNING: Error loading config file: /home/user/.docker/</a:t>
            </a:r>
            <a:r>
              <a:rPr lang="en-US" dirty="0" err="1"/>
              <a:t>config.json</a:t>
            </a:r>
            <a:r>
              <a:rPr lang="en-US" dirty="0"/>
              <a:t> -</a:t>
            </a:r>
          </a:p>
          <a:p>
            <a:pPr marL="457200" lvl="1" indent="0">
              <a:buNone/>
            </a:pPr>
            <a:r>
              <a:rPr lang="en-US" dirty="0"/>
              <a:t>stat /home/user/.docker/</a:t>
            </a:r>
            <a:r>
              <a:rPr lang="en-US" dirty="0" err="1"/>
              <a:t>config.json</a:t>
            </a:r>
            <a:r>
              <a:rPr lang="en-US" dirty="0"/>
              <a:t>: permission denied</a:t>
            </a:r>
          </a:p>
          <a:p>
            <a:r>
              <a:rPr lang="en-US" dirty="0"/>
              <a:t>To fix this problem, either remove the ~/.docker/ directory (it is recreated automatically, but any custom settings are lost), or change its ownership and permissions using the following commands:</a:t>
            </a:r>
          </a:p>
          <a:p>
            <a:endParaRPr lang="en-US" dirty="0"/>
          </a:p>
          <a:p>
            <a:pPr marL="457200" lvl="1" indent="0">
              <a:buNone/>
            </a:pPr>
            <a:r>
              <a:rPr lang="en-US" dirty="0"/>
              <a:t>$ </a:t>
            </a:r>
            <a:r>
              <a:rPr lang="en-US" dirty="0" err="1"/>
              <a:t>sudo</a:t>
            </a:r>
            <a:r>
              <a:rPr lang="en-US" dirty="0"/>
              <a:t> </a:t>
            </a:r>
            <a:r>
              <a:rPr lang="en-US" dirty="0" err="1"/>
              <a:t>chown</a:t>
            </a:r>
            <a:r>
              <a:rPr lang="en-US" dirty="0"/>
              <a:t> "$USER":"$USER" /home/"$USER"/.docker -R</a:t>
            </a:r>
          </a:p>
          <a:p>
            <a:pPr marL="457200" lvl="1" indent="0">
              <a:buNone/>
            </a:pPr>
            <a:r>
              <a:rPr lang="en-US" dirty="0"/>
              <a:t>$ </a:t>
            </a:r>
            <a:r>
              <a:rPr lang="en-US" dirty="0" err="1"/>
              <a:t>sudo</a:t>
            </a:r>
            <a:r>
              <a:rPr lang="en-US" dirty="0"/>
              <a:t> </a:t>
            </a:r>
            <a:r>
              <a:rPr lang="en-US" dirty="0" err="1"/>
              <a:t>chmod</a:t>
            </a:r>
            <a:r>
              <a:rPr lang="en-US" dirty="0"/>
              <a:t> </a:t>
            </a:r>
            <a:r>
              <a:rPr lang="en-US" dirty="0" err="1"/>
              <a:t>g+rwx</a:t>
            </a:r>
            <a:r>
              <a:rPr lang="en-US" dirty="0"/>
              <a:t> "/home/$USER/.docker" -R</a:t>
            </a:r>
          </a:p>
          <a:p>
            <a:endParaRPr lang="en-US" dirty="0"/>
          </a:p>
          <a:p>
            <a:endParaRPr lang="ru-RU" dirty="0"/>
          </a:p>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250559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dirty="0"/>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dirty="0"/>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docker"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docker.com/engine/reference/builder/#usage"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docker.com/compose/overview/"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dirty="0"/>
              <a:t>Containerization: Docker</a:t>
            </a:r>
            <a:r>
              <a:rPr lang="ru-RU" sz="3600" b="1" dirty="0"/>
              <a:t>.</a:t>
            </a:r>
            <a:br>
              <a:rPr lang="ru-RU" sz="3600" b="1" dirty="0"/>
            </a:br>
            <a:r>
              <a:rPr lang="ru-RU" sz="3600" b="1" dirty="0"/>
              <a:t>Часть №2.</a:t>
            </a:r>
            <a:endParaRPr lang="en-US" sz="3600" b="1" dirty="0"/>
          </a:p>
        </p:txBody>
      </p:sp>
      <p:sp>
        <p:nvSpPr>
          <p:cNvPr id="5" name="Text Placeholder 4"/>
          <p:cNvSpPr>
            <a:spLocks noGrp="1"/>
          </p:cNvSpPr>
          <p:nvPr>
            <p:ph type="body" sz="quarter" idx="11"/>
          </p:nvPr>
        </p:nvSpPr>
        <p:spPr>
          <a:xfrm>
            <a:off x="531466" y="3049747"/>
            <a:ext cx="4315968" cy="313932"/>
          </a:xfrm>
        </p:spPr>
        <p:txBody>
          <a:bodyPr/>
          <a:lstStyle/>
          <a:p>
            <a:r>
              <a:rPr lang="ru-RU" dirty="0"/>
              <a:t>Иван </a:t>
            </a:r>
            <a:r>
              <a:rPr lang="ru-RU" dirty="0" err="1"/>
              <a:t>Кукулевский</a:t>
            </a:r>
            <a:endParaRPr lang="en-US" dirty="0"/>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lh6.googleusercontent.com/SGFfaZtwNNxbAZDhEb3lRj4iTwLq8nlp7mVORZIJUyy4wfim8FfiawM9OH2EsYXkoq06vDTnk-TEB6dizIS1SCbGGWkBGGrrmnNYr_qkHfHUZm451ZQOHfXqvvAAvfu8xxUWR7og48Y">
            <a:extLst>
              <a:ext uri="{FF2B5EF4-FFF2-40B4-BE49-F238E27FC236}">
                <a16:creationId xmlns:a16="http://schemas.microsoft.com/office/drawing/2014/main" id="{9A5DF4E3-7A91-A44F-9AD5-3E9CB182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a:solidFill>
                  <a:srgbClr val="FF0000"/>
                </a:solidFill>
                <a:latin typeface="Arial" panose="020B0604020202020204" pitchFamily="34" charset="0"/>
                <a:cs typeface="Arial" panose="020B0604020202020204" pitchFamily="34" charset="0"/>
              </a:rPr>
              <a:t>Live Demo!!!</a:t>
            </a:r>
            <a:endParaRPr lang="en-US" sz="2400" b="1" dirty="0">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dirty="0"/>
          </a:p>
        </p:txBody>
      </p:sp>
    </p:spTree>
    <p:extLst>
      <p:ext uri="{BB962C8B-B14F-4D97-AF65-F5344CB8AC3E}">
        <p14:creationId xmlns:p14="http://schemas.microsoft.com/office/powerpoint/2010/main" val="3318278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dirty="0">
                <a:latin typeface="Arial" panose="020B0604020202020204" pitchFamily="34" charset="0"/>
                <a:cs typeface="Arial" panose="020B0604020202020204" pitchFamily="34" charset="0"/>
              </a:rPr>
              <a:t>Часть №</a:t>
            </a:r>
            <a:r>
              <a:rPr lang="en-US" sz="2400" b="1" dirty="0">
                <a:latin typeface="Arial" panose="020B0604020202020204" pitchFamily="34" charset="0"/>
                <a:cs typeface="Arial" panose="020B0604020202020204" pitchFamily="34" charset="0"/>
              </a:rPr>
              <a:t>2</a:t>
            </a:r>
            <a:r>
              <a:rPr lang="ru-RU" sz="2400" b="1" dirty="0">
                <a:latin typeface="Arial" panose="020B0604020202020204" pitchFamily="34" charset="0"/>
                <a:cs typeface="Arial" panose="020B0604020202020204" pitchFamily="34" charset="0"/>
              </a:rPr>
              <a:t>. Домашнее задание </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dirty="0"/>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a:lnSpc>
                <a:spcPct val="150000"/>
              </a:lnSpc>
            </a:pPr>
            <a:r>
              <a:rPr lang="ru-RU" sz="1400" dirty="0"/>
              <a:t>Создать свой </a:t>
            </a:r>
            <a:r>
              <a:rPr lang="en-US" sz="1400" dirty="0" err="1"/>
              <a:t>Dockerfile</a:t>
            </a:r>
            <a:r>
              <a:rPr lang="en-US" sz="1400" dirty="0"/>
              <a:t> </a:t>
            </a:r>
            <a:r>
              <a:rPr lang="ru-RU" sz="1400" dirty="0"/>
              <a:t>с </a:t>
            </a:r>
            <a:r>
              <a:rPr lang="en-US" sz="1400" dirty="0"/>
              <a:t>html </a:t>
            </a:r>
            <a:r>
              <a:rPr lang="ru-RU" sz="1400" dirty="0"/>
              <a:t>страничкой.</a:t>
            </a:r>
          </a:p>
          <a:p>
            <a:pPr>
              <a:lnSpc>
                <a:spcPct val="150000"/>
              </a:lnSpc>
            </a:pPr>
            <a:r>
              <a:rPr lang="ru-RU" sz="1400" dirty="0"/>
              <a:t>Опубликовать </a:t>
            </a:r>
            <a:r>
              <a:rPr lang="en-US" sz="1400" dirty="0"/>
              <a:t>Docker image </a:t>
            </a:r>
            <a:r>
              <a:rPr lang="ru-RU" sz="1400" dirty="0"/>
              <a:t>созданный с </a:t>
            </a:r>
            <a:r>
              <a:rPr lang="en-US" sz="1400" dirty="0" err="1"/>
              <a:t>Dockerfile</a:t>
            </a:r>
            <a:r>
              <a:rPr lang="ru-RU" sz="1400" dirty="0"/>
              <a:t> в </a:t>
            </a:r>
            <a:r>
              <a:rPr lang="en-US" sz="1400" dirty="0"/>
              <a:t>Docker Hub</a:t>
            </a:r>
            <a:r>
              <a:rPr lang="ru-RU" sz="1400" dirty="0"/>
              <a:t>. Пример рассматривали на уроке. </a:t>
            </a:r>
          </a:p>
          <a:p>
            <a:pPr>
              <a:lnSpc>
                <a:spcPct val="150000"/>
              </a:lnSpc>
            </a:pPr>
            <a:r>
              <a:rPr lang="ru-RU" sz="1400" dirty="0"/>
              <a:t>Установить </a:t>
            </a:r>
            <a:r>
              <a:rPr lang="en-US" sz="1400" dirty="0"/>
              <a:t>docker-compose</a:t>
            </a:r>
          </a:p>
          <a:p>
            <a:pPr>
              <a:lnSpc>
                <a:spcPct val="150000"/>
              </a:lnSpc>
            </a:pPr>
            <a:r>
              <a:rPr lang="ru-RU" sz="1400" dirty="0"/>
              <a:t>Создать файл </a:t>
            </a:r>
            <a:r>
              <a:rPr lang="en-US" sz="1400" dirty="0"/>
              <a:t>docker-</a:t>
            </a:r>
            <a:r>
              <a:rPr lang="en-US" sz="1400" dirty="0" err="1"/>
              <a:t>compose.yml</a:t>
            </a:r>
            <a:r>
              <a:rPr lang="en-US" sz="1400" dirty="0"/>
              <a:t> </a:t>
            </a:r>
            <a:r>
              <a:rPr lang="ru-RU" sz="1400" dirty="0"/>
              <a:t>с 3 сервисами (</a:t>
            </a:r>
            <a:r>
              <a:rPr lang="en-US" sz="1400" dirty="0"/>
              <a:t>web, </a:t>
            </a:r>
            <a:r>
              <a:rPr lang="en-US" sz="1400" dirty="0" err="1"/>
              <a:t>redis</a:t>
            </a:r>
            <a:r>
              <a:rPr lang="en-US" sz="1400" dirty="0"/>
              <a:t>, </a:t>
            </a:r>
            <a:r>
              <a:rPr lang="en-US" sz="1400" dirty="0" err="1"/>
              <a:t>mysql</a:t>
            </a:r>
            <a:r>
              <a:rPr lang="ru-RU" sz="1400" dirty="0"/>
              <a:t>). Пример рассматривали на уроке. </a:t>
            </a:r>
            <a:endParaRPr lang="en-US" sz="1400" dirty="0"/>
          </a:p>
          <a:p>
            <a:pPr>
              <a:lnSpc>
                <a:spcPct val="150000"/>
              </a:lnSpc>
            </a:pPr>
            <a:r>
              <a:rPr lang="ru-RU" sz="1400" dirty="0"/>
              <a:t>Запустить 3 сервиса и проверить работоспособность через браузер </a:t>
            </a:r>
            <a:r>
              <a:rPr lang="en-US" sz="1400" dirty="0"/>
              <a:t>http://IP:5000</a:t>
            </a:r>
            <a:r>
              <a:rPr lang="ru-RU" sz="1400" dirty="0"/>
              <a:t>.</a:t>
            </a:r>
            <a:endParaRPr lang="en-US" sz="1400" dirty="0"/>
          </a:p>
          <a:p>
            <a:pPr>
              <a:lnSpc>
                <a:spcPct val="150000"/>
              </a:lnSpc>
            </a:pPr>
            <a:r>
              <a:rPr lang="ru-RU" sz="1400" dirty="0"/>
              <a:t>Остановить и удалить 3 сервиса.</a:t>
            </a:r>
            <a:endParaRPr lang="en-US" sz="1400" dirty="0"/>
          </a:p>
          <a:p>
            <a:pPr>
              <a:lnSpc>
                <a:spcPct val="150000"/>
              </a:lnSpc>
            </a:pPr>
            <a:r>
              <a:rPr lang="ru-RU" sz="1400" dirty="0"/>
              <a:t>Отправить скриншоты по каждому степу задания на почту лектора (почтовый ящик указан во втором слайде) с темой </a:t>
            </a:r>
            <a:r>
              <a:rPr lang="en-US" sz="1400" dirty="0"/>
              <a:t>- </a:t>
            </a:r>
            <a:r>
              <a:rPr lang="en-US" sz="1400" b="1" dirty="0"/>
              <a:t>[DevOps Camp] </a:t>
            </a:r>
            <a:r>
              <a:rPr lang="ru-RU" sz="1400" b="1" dirty="0"/>
              <a:t>Имя Фамилия </a:t>
            </a:r>
            <a:r>
              <a:rPr lang="en-US" sz="1400" b="1" dirty="0"/>
              <a:t>Part 2</a:t>
            </a:r>
            <a:endParaRPr lang="ru-RU" sz="1400" b="1" dirty="0"/>
          </a:p>
          <a:p>
            <a:pPr>
              <a:lnSpc>
                <a:spcPct val="150000"/>
              </a:lnSpc>
            </a:pPr>
            <a:r>
              <a:rPr lang="en-US" sz="1400" dirty="0"/>
              <a:t>Deadline – 12.04.2019 </a:t>
            </a:r>
            <a:r>
              <a:rPr lang="ru-RU" sz="1400" dirty="0"/>
              <a:t>до 17:00</a:t>
            </a:r>
          </a:p>
          <a:p>
            <a:pPr>
              <a:lnSpc>
                <a:spcPct val="150000"/>
              </a:lnSpc>
            </a:pPr>
            <a:r>
              <a:rPr lang="ru-RU" sz="1400" dirty="0"/>
              <a:t>Ссылка на </a:t>
            </a:r>
            <a:r>
              <a:rPr lang="en-US" sz="1400" dirty="0" err="1"/>
              <a:t>github</a:t>
            </a:r>
            <a:r>
              <a:rPr lang="en-US" sz="1400" dirty="0"/>
              <a:t> </a:t>
            </a:r>
            <a:r>
              <a:rPr lang="ru-RU" sz="1400" dirty="0"/>
              <a:t>с командами которые выполнялись на уроке указана во втором слайде</a:t>
            </a:r>
            <a:endParaRPr lang="en-US" sz="1400" dirty="0"/>
          </a:p>
        </p:txBody>
      </p:sp>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dirty="0"/>
              <a:t> </a:t>
            </a:r>
            <a:r>
              <a:rPr lang="ru-RU" sz="2400" b="1" dirty="0"/>
              <a:t>Я жду Ваши вопросы?)</a:t>
            </a:r>
            <a:endParaRPr lang="en-US" sz="2400" b="1" dirty="0"/>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12</a:t>
            </a:fld>
            <a:endParaRPr lang="en-US" dirty="0"/>
          </a:p>
        </p:txBody>
      </p:sp>
      <p:pic>
        <p:nvPicPr>
          <p:cNvPr id="1028" name="Picture 4" descr="https://lh4.googleusercontent.com/G-xNghSTFqNIUu3OmqGU1O9PIJfi4Dq84LhRn2xmsR1lWYi8iDENHG3lNY8CXccbCvBIxspFMjpjWH-wzt9wCzgJCfl7ETu-6xKXPmfdw6VR0yqwC3z66Ydk7HlOep9RgigK5ua-Ppo">
            <a:extLst>
              <a:ext uri="{FF2B5EF4-FFF2-40B4-BE49-F238E27FC236}">
                <a16:creationId xmlns:a16="http://schemas.microsoft.com/office/drawing/2014/main" id="{B127390E-7660-A14B-AAED-0ED0A926FBA7}"/>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916033" y="698243"/>
            <a:ext cx="5311931" cy="41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dirty="0"/>
              <a:t>Спасибо за внимание</a:t>
            </a:r>
            <a:r>
              <a:rPr lang="en-US" sz="2400" dirty="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13</a:t>
            </a:fld>
            <a:endParaRPr lang="en-US" dirty="0"/>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dirty="0"/>
              <a:t>Иван </a:t>
            </a:r>
            <a:r>
              <a:rPr lang="ru-RU" sz="1600" dirty="0" err="1"/>
              <a:t>Кукулевский</a:t>
            </a:r>
            <a:endParaRPr lang="en-US" sz="1600" dirty="0"/>
          </a:p>
        </p:txBody>
      </p:sp>
      <p:sp>
        <p:nvSpPr>
          <p:cNvPr id="11" name="Text Placeholder 10"/>
          <p:cNvSpPr>
            <a:spLocks noGrp="1"/>
          </p:cNvSpPr>
          <p:nvPr>
            <p:ph type="body" sz="quarter" idx="15"/>
          </p:nvPr>
        </p:nvSpPr>
        <p:spPr>
          <a:xfrm>
            <a:off x="4473177" y="778947"/>
            <a:ext cx="3993542" cy="342900"/>
          </a:xfrm>
        </p:spPr>
        <p:txBody>
          <a:bodyPr/>
          <a:lstStyle/>
          <a:p>
            <a:r>
              <a:rPr lang="en-US" sz="1200" dirty="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dirty="0"/>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dirty="0"/>
              <a:t>В ИТ больше 8 лет</a:t>
            </a:r>
          </a:p>
          <a:p>
            <a:r>
              <a:rPr lang="ru-RU" sz="1600" dirty="0"/>
              <a:t>Больше 3 лет работаю </a:t>
            </a:r>
            <a:r>
              <a:rPr lang="en-US" sz="1600" dirty="0"/>
              <a:t>DevOps </a:t>
            </a:r>
            <a:r>
              <a:rPr lang="ru-RU" sz="1600" dirty="0"/>
              <a:t>инженером </a:t>
            </a:r>
            <a:endParaRPr lang="en-US" sz="1600" dirty="0"/>
          </a:p>
          <a:p>
            <a:r>
              <a:rPr lang="ru-RU" sz="1600" dirty="0"/>
              <a:t>Основной мой стек технологий:</a:t>
            </a:r>
          </a:p>
          <a:p>
            <a:pPr lvl="1"/>
            <a:r>
              <a:rPr lang="en-US" sz="1400" dirty="0">
                <a:latin typeface="+mj-lt"/>
              </a:rPr>
              <a:t>AWS, Microsoft Azure, VMware vSphere </a:t>
            </a:r>
            <a:r>
              <a:rPr lang="en-US" sz="1400" dirty="0" err="1">
                <a:latin typeface="+mj-lt"/>
              </a:rPr>
              <a:t>ESXi</a:t>
            </a:r>
            <a:endParaRPr lang="en-US" sz="1400" dirty="0">
              <a:latin typeface="+mj-lt"/>
            </a:endParaRPr>
          </a:p>
          <a:p>
            <a:pPr lvl="1"/>
            <a:r>
              <a:rPr lang="en-US" sz="1400" dirty="0" err="1">
                <a:latin typeface="+mj-lt"/>
              </a:rPr>
              <a:t>Teamcity</a:t>
            </a:r>
            <a:r>
              <a:rPr lang="en-US" sz="1400" dirty="0">
                <a:latin typeface="+mj-lt"/>
              </a:rPr>
              <a:t>, Azure DevOps (VSTS), Octopus</a:t>
            </a:r>
          </a:p>
          <a:p>
            <a:pPr lvl="1"/>
            <a:r>
              <a:rPr lang="en-US" sz="1400" dirty="0">
                <a:latin typeface="+mj-lt"/>
              </a:rPr>
              <a:t>Docker, Kubernetes</a:t>
            </a:r>
          </a:p>
          <a:p>
            <a:pPr lvl="1"/>
            <a:r>
              <a:rPr lang="en-US" sz="1400" dirty="0">
                <a:latin typeface="+mj-lt"/>
              </a:rPr>
              <a:t>Terraform, Ansible, PowerShell DSC, Puppet</a:t>
            </a:r>
          </a:p>
          <a:p>
            <a:pPr lvl="1"/>
            <a:r>
              <a:rPr lang="en-US" sz="1400" dirty="0">
                <a:latin typeface="+mj-lt"/>
              </a:rPr>
              <a:t>MS SQL, MySQL, </a:t>
            </a:r>
            <a:r>
              <a:rPr lang="en-US" sz="1400" dirty="0" err="1">
                <a:latin typeface="+mj-lt"/>
              </a:rPr>
              <a:t>ElasticSearch</a:t>
            </a:r>
            <a:endParaRPr lang="en-US" sz="1400" dirty="0">
              <a:latin typeface="+mj-lt"/>
            </a:endParaRPr>
          </a:p>
          <a:p>
            <a:pPr lvl="1"/>
            <a:r>
              <a:rPr lang="en-US" sz="1400" dirty="0">
                <a:latin typeface="+mj-lt"/>
              </a:rPr>
              <a:t>Bash, PowerShell, Python</a:t>
            </a:r>
          </a:p>
          <a:p>
            <a:pPr lvl="1"/>
            <a:r>
              <a:rPr lang="en-US" sz="1400" dirty="0">
                <a:latin typeface="+mj-lt"/>
              </a:rPr>
              <a:t>Zabbix, Nagios, </a:t>
            </a:r>
            <a:r>
              <a:rPr lang="en-US" sz="1400" dirty="0" err="1">
                <a:latin typeface="+mj-lt"/>
              </a:rPr>
              <a:t>GrayLog</a:t>
            </a:r>
            <a:r>
              <a:rPr lang="en-US" sz="1400" dirty="0">
                <a:latin typeface="+mj-lt"/>
              </a:rPr>
              <a:t>, Splunk</a:t>
            </a:r>
            <a:endParaRPr lang="ru-RU" sz="1400" dirty="0">
              <a:latin typeface="+mj-lt"/>
            </a:endParaRPr>
          </a:p>
          <a:p>
            <a:r>
              <a:rPr lang="ru-RU" sz="1600" dirty="0"/>
              <a:t>Много путешествую и много занимаюсь самообразованием</a:t>
            </a:r>
          </a:p>
          <a:p>
            <a:endParaRPr lang="ru-RU" sz="1600" dirty="0"/>
          </a:p>
          <a:p>
            <a:endParaRPr lang="en-US" dirty="0"/>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dirty="0"/>
              <a:t>i.kukulevskyy@gmail.com</a:t>
            </a:r>
          </a:p>
          <a:p>
            <a:pPr algn="ctr"/>
            <a:endParaRPr lang="en-US" sz="1200" b="0" i="0" dirty="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276999"/>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https://github.com/ikukulevskyi/devopscamp-docker</a:t>
            </a:r>
            <a:endParaRPr lang="en-US" sz="1200" dirty="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dirty="0">
                <a:latin typeface="Arial" panose="020B0604020202020204" pitchFamily="34" charset="0"/>
                <a:cs typeface="Arial" panose="020B0604020202020204" pitchFamily="34" charset="0"/>
              </a:rPr>
              <a:t>РЕГЛАМЕНТ</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dirty="0"/>
              <a:t>Длительность:</a:t>
            </a:r>
          </a:p>
          <a:p>
            <a:pPr lvl="1"/>
            <a:r>
              <a:rPr lang="ru-RU" sz="1400" dirty="0"/>
              <a:t>Понедельник, 8 Апреля с 18:00 по 21:00</a:t>
            </a:r>
          </a:p>
          <a:p>
            <a:pPr lvl="1"/>
            <a:r>
              <a:rPr lang="ru-RU" sz="1400" b="1" dirty="0"/>
              <a:t>Среда, 10 Апреля с 18:00 по 21:00</a:t>
            </a:r>
          </a:p>
          <a:p>
            <a:pPr lvl="1"/>
            <a:r>
              <a:rPr lang="ru-RU" sz="1400" dirty="0"/>
              <a:t>Пятница, 12 Апреля с 18:00 по 21:00</a:t>
            </a:r>
          </a:p>
          <a:p>
            <a:pPr marL="457200" lvl="1" indent="0">
              <a:buNone/>
            </a:pPr>
            <a:endParaRPr lang="ru-RU" sz="1400" b="1" dirty="0"/>
          </a:p>
          <a:p>
            <a:r>
              <a:rPr lang="ru-RU" sz="1400" b="1" dirty="0" err="1"/>
              <a:t>Тайминг</a:t>
            </a:r>
            <a:r>
              <a:rPr lang="ru-RU" sz="1400" b="1" dirty="0"/>
              <a:t>:</a:t>
            </a:r>
          </a:p>
          <a:p>
            <a:pPr lvl="1"/>
            <a:r>
              <a:rPr lang="ru-RU" sz="1400" dirty="0"/>
              <a:t>18:00-19:</a:t>
            </a:r>
            <a:r>
              <a:rPr lang="en-US" sz="1400" dirty="0"/>
              <a:t>00</a:t>
            </a:r>
            <a:r>
              <a:rPr lang="ru-RU" sz="1400" dirty="0"/>
              <a:t> – Первая часть</a:t>
            </a:r>
          </a:p>
          <a:p>
            <a:pPr lvl="1"/>
            <a:r>
              <a:rPr lang="ru-RU" sz="1400" dirty="0"/>
              <a:t>19:</a:t>
            </a:r>
            <a:r>
              <a:rPr lang="en-US" sz="1400" dirty="0"/>
              <a:t>00</a:t>
            </a:r>
            <a:r>
              <a:rPr lang="ru-RU" sz="1400" dirty="0"/>
              <a:t>-19:</a:t>
            </a:r>
            <a:r>
              <a:rPr lang="en-US" sz="1400" dirty="0"/>
              <a:t>1</a:t>
            </a:r>
            <a:r>
              <a:rPr lang="ru-RU" sz="1400" dirty="0"/>
              <a:t>0 – Перерыв</a:t>
            </a:r>
            <a:endParaRPr lang="en-US" sz="1400" dirty="0"/>
          </a:p>
          <a:p>
            <a:pPr lvl="1"/>
            <a:r>
              <a:rPr lang="ru-RU" sz="1400" dirty="0"/>
              <a:t>1</a:t>
            </a:r>
            <a:r>
              <a:rPr lang="en-US" sz="1400" dirty="0"/>
              <a:t>9</a:t>
            </a:r>
            <a:r>
              <a:rPr lang="ru-RU" sz="1400" dirty="0"/>
              <a:t>:</a:t>
            </a:r>
            <a:r>
              <a:rPr lang="en-US" sz="1400" dirty="0"/>
              <a:t>1</a:t>
            </a:r>
            <a:r>
              <a:rPr lang="ru-RU" sz="1400" dirty="0"/>
              <a:t>0-</a:t>
            </a:r>
            <a:r>
              <a:rPr lang="en-US" sz="1400" dirty="0"/>
              <a:t>20</a:t>
            </a:r>
            <a:r>
              <a:rPr lang="ru-RU" sz="1400" dirty="0"/>
              <a:t>:</a:t>
            </a:r>
            <a:r>
              <a:rPr lang="en-US" sz="1400" dirty="0"/>
              <a:t>00</a:t>
            </a:r>
            <a:r>
              <a:rPr lang="ru-RU" sz="1400" dirty="0"/>
              <a:t> – Вторая часть</a:t>
            </a:r>
            <a:endParaRPr lang="en-US" sz="1400" dirty="0"/>
          </a:p>
          <a:p>
            <a:pPr lvl="1"/>
            <a:r>
              <a:rPr lang="en-US" sz="1400" dirty="0"/>
              <a:t>20</a:t>
            </a:r>
            <a:r>
              <a:rPr lang="ru-RU" sz="1400" dirty="0"/>
              <a:t>:</a:t>
            </a:r>
            <a:r>
              <a:rPr lang="en-US" sz="1400" dirty="0"/>
              <a:t>00</a:t>
            </a:r>
            <a:r>
              <a:rPr lang="ru-RU" sz="1400" dirty="0"/>
              <a:t>-</a:t>
            </a:r>
            <a:r>
              <a:rPr lang="en-US" sz="1400" dirty="0"/>
              <a:t>20</a:t>
            </a:r>
            <a:r>
              <a:rPr lang="ru-RU" sz="1400" dirty="0"/>
              <a:t>:</a:t>
            </a:r>
            <a:r>
              <a:rPr lang="en-US" sz="1400" dirty="0"/>
              <a:t>1</a:t>
            </a:r>
            <a:r>
              <a:rPr lang="ru-RU" sz="1400" dirty="0"/>
              <a:t>0 – Перерыв</a:t>
            </a:r>
          </a:p>
          <a:p>
            <a:pPr lvl="1"/>
            <a:r>
              <a:rPr lang="en-US" sz="1400" dirty="0"/>
              <a:t>20</a:t>
            </a:r>
            <a:r>
              <a:rPr lang="ru-RU" sz="1400" dirty="0"/>
              <a:t>:</a:t>
            </a:r>
            <a:r>
              <a:rPr lang="en-US" sz="1400" dirty="0"/>
              <a:t>1</a:t>
            </a:r>
            <a:r>
              <a:rPr lang="ru-RU" sz="1400" dirty="0"/>
              <a:t>0-21:00 – Третья часть</a:t>
            </a:r>
          </a:p>
          <a:p>
            <a:pPr lvl="1"/>
            <a:endParaRPr lang="ru-RU" dirty="0"/>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dirty="0"/>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dirty="0">
                <a:latin typeface="Arial" panose="020B0604020202020204" pitchFamily="34" charset="0"/>
                <a:cs typeface="Arial" panose="020B0604020202020204" pitchFamily="34" charset="0"/>
              </a:rPr>
              <a:t>План нашего курса</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9" y="758952"/>
            <a:ext cx="3986211" cy="4060698"/>
          </a:xfrm>
        </p:spPr>
        <p:txBody>
          <a:bodyPr/>
          <a:lstStyle/>
          <a:p>
            <a:r>
              <a:rPr lang="ru" sz="1400" dirty="0"/>
              <a:t>Введение в Docker, контейнеры и виртуальные машины, архитектура Docker</a:t>
            </a:r>
          </a:p>
          <a:p>
            <a:r>
              <a:rPr lang="en-US" sz="1400" dirty="0"/>
              <a:t>Docker Hub</a:t>
            </a:r>
            <a:r>
              <a:rPr lang="ru" sz="1400" dirty="0"/>
              <a:t>. Установка и настройка Docker. Жизненный цикл контейнера, управление Docker </a:t>
            </a:r>
            <a:r>
              <a:rPr lang="en-US" sz="1400" dirty="0"/>
              <a:t>images</a:t>
            </a:r>
            <a:r>
              <a:rPr lang="ru" sz="1400" dirty="0"/>
              <a:t> и Docker </a:t>
            </a:r>
            <a:r>
              <a:rPr lang="en-US" sz="1400" dirty="0"/>
              <a:t>containers </a:t>
            </a:r>
          </a:p>
          <a:p>
            <a:r>
              <a:rPr lang="ru" sz="1400" dirty="0"/>
              <a:t>Создание нашего первого </a:t>
            </a:r>
            <a:r>
              <a:rPr lang="en-US" sz="1400" dirty="0"/>
              <a:t>Docker image</a:t>
            </a:r>
            <a:r>
              <a:rPr lang="ru" sz="1400" dirty="0"/>
              <a:t>. Работа с несколькими </a:t>
            </a:r>
            <a:r>
              <a:rPr lang="en-US" sz="1400" dirty="0"/>
              <a:t>Docker images</a:t>
            </a:r>
            <a:r>
              <a:rPr lang="ru" sz="1400" dirty="0"/>
              <a:t>. Упаковка индивидуального контейнера</a:t>
            </a:r>
          </a:p>
          <a:p>
            <a:r>
              <a:rPr lang="ru" sz="1400" dirty="0"/>
              <a:t>Запуск контейнерных команд с Docker. Предоставление нашего контейнера с перенаправлениями портов и томами. </a:t>
            </a:r>
          </a:p>
          <a:p>
            <a:r>
              <a:rPr lang="ru" sz="1400" dirty="0"/>
              <a:t>Написание Dockerfile</a:t>
            </a:r>
            <a:endParaRPr lang="en-US" sz="1400" dirty="0"/>
          </a:p>
          <a:p>
            <a:r>
              <a:rPr lang="ru-RU" sz="1400" dirty="0"/>
              <a:t>Запуск нескольких контейнеров как один сервис </a:t>
            </a:r>
            <a:r>
              <a:rPr lang="en-US" sz="1400" dirty="0"/>
              <a:t>Docker Compose </a:t>
            </a:r>
            <a:r>
              <a:rPr lang="ru-RU" sz="1400" dirty="0"/>
              <a:t> </a:t>
            </a:r>
          </a:p>
          <a:p>
            <a:r>
              <a:rPr lang="ru-RU" sz="1400" dirty="0" err="1"/>
              <a:t>Оркестрация</a:t>
            </a:r>
            <a:r>
              <a:rPr lang="ru-RU" sz="1400" dirty="0"/>
              <a:t> контейнеров </a:t>
            </a:r>
            <a:r>
              <a:rPr lang="en-US" sz="1400" dirty="0"/>
              <a:t>Docker Swarm</a:t>
            </a:r>
          </a:p>
          <a:p>
            <a:r>
              <a:rPr lang="ru-RU" sz="1400" dirty="0"/>
              <a:t>Домашние задания в конце каждой презентации и взаимно зависимы друг от друга</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dirty="0"/>
          </a:p>
        </p:txBody>
      </p:sp>
      <p:pic>
        <p:nvPicPr>
          <p:cNvPr id="2050" name="Picture 2" descr="https://lh5.googleusercontent.com/EJrKRVQ9q3CdCZQ5sFpMc-CwHZdZaiBaBkiV8Yiq-qc2U-lbIlywg4zqR8N0PaL21yZLnCEFBkLaqPAmiiR7yVvNrfW9lFJm2Fyx-8LjTGn1owo63r5fphakfSSqq2hEQE_8iha52jY">
            <a:extLst>
              <a:ext uri="{FF2B5EF4-FFF2-40B4-BE49-F238E27FC236}">
                <a16:creationId xmlns:a16="http://schemas.microsoft.com/office/drawing/2014/main" id="{FB8A3EEB-BB33-324B-A572-275574B22742}"/>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17095" r="1709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dirty="0">
                <a:latin typeface="Arial" panose="020B0604020202020204" pitchFamily="34" charset="0"/>
                <a:cs typeface="Arial" panose="020B0604020202020204" pitchFamily="34" charset="0"/>
              </a:rPr>
              <a:t>Не большие правила</a:t>
            </a:r>
            <a:endParaRPr lang="en-US" b="1" dirty="0">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dirty="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dirty="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dirty="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dirty="0"/>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Black" panose="020B0A04020102020204" pitchFamily="34" charset="0"/>
              </a:rPr>
              <a:t>Home Task Feedback</a:t>
            </a:r>
            <a:endParaRPr lang="en-US" b="1" dirty="0"/>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244613" y="1393118"/>
            <a:ext cx="4588244" cy="1477328"/>
          </a:xfrm>
          <a:prstGeom prst="rect">
            <a:avLst/>
          </a:prstGeom>
          <a:noFill/>
        </p:spPr>
        <p:txBody>
          <a:bodyPr wrap="square" rtlCol="0">
            <a:spAutoFit/>
          </a:bodyPr>
          <a:lstStyle/>
          <a:p>
            <a:pPr marL="342900" indent="-342900">
              <a:buAutoNum type="arabicPeriod"/>
            </a:pPr>
            <a:r>
              <a:rPr lang="ru-RU" sz="1800" dirty="0"/>
              <a:t>Имя и Фамилия</a:t>
            </a:r>
          </a:p>
          <a:p>
            <a:pPr marL="342900" indent="-342900">
              <a:buAutoNum type="arabicPeriod"/>
            </a:pPr>
            <a:r>
              <a:rPr lang="ru-RU" sz="1800" dirty="0"/>
              <a:t>Получилось ли все сделать по домашнему заданию </a:t>
            </a:r>
          </a:p>
          <a:p>
            <a:pPr marL="342900" indent="-342900">
              <a:buAutoNum type="arabicPeriod"/>
            </a:pPr>
            <a:r>
              <a:rPr lang="ru-RU" sz="1800" dirty="0"/>
              <a:t>С какими сложностями столкнусь </a:t>
            </a:r>
          </a:p>
          <a:p>
            <a:pPr marL="342900" indent="-342900">
              <a:buAutoNum type="arabicPeriod"/>
            </a:pPr>
            <a:r>
              <a:rPr lang="ru-RU" sz="1800" dirty="0"/>
              <a:t>Что дополнительно получилось изучить</a:t>
            </a:r>
            <a:endParaRPr lang="en-US" sz="1800" dirty="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dirty="0"/>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 b="1" dirty="0">
                <a:latin typeface="Arial" panose="020B0604020202020204" pitchFamily="34" charset="0"/>
                <a:cs typeface="Arial" panose="020B0604020202020204" pitchFamily="34" charset="0"/>
              </a:rPr>
              <a:t>DoсkerFile - что это и примеры написания</a:t>
            </a:r>
            <a:endParaRPr lang="en-US"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dirty="0"/>
          </a:p>
        </p:txBody>
      </p:sp>
      <p:sp>
        <p:nvSpPr>
          <p:cNvPr id="6" name="Content Placeholder 5">
            <a:extLst>
              <a:ext uri="{FF2B5EF4-FFF2-40B4-BE49-F238E27FC236}">
                <a16:creationId xmlns:a16="http://schemas.microsoft.com/office/drawing/2014/main" id="{AA21B4CC-EA5C-436F-89F3-B9CC5299EBFD}"/>
              </a:ext>
            </a:extLst>
          </p:cNvPr>
          <p:cNvSpPr>
            <a:spLocks noGrp="1"/>
          </p:cNvSpPr>
          <p:nvPr>
            <p:ph sz="quarter" idx="10"/>
          </p:nvPr>
        </p:nvSpPr>
        <p:spPr/>
        <p:txBody>
          <a:bodyPr/>
          <a:lstStyle/>
          <a:p>
            <a:pPr marL="0" indent="0">
              <a:buNone/>
            </a:pPr>
            <a:r>
              <a:rPr lang="ru" sz="1400" dirty="0"/>
              <a:t>A Dockerfile - текстовый документ, содержащий все команды, которые пользователь мог бы вызвать в командной строке для сборки image</a:t>
            </a:r>
            <a:endParaRPr lang="en-US" sz="1400" dirty="0"/>
          </a:p>
        </p:txBody>
      </p:sp>
      <p:sp>
        <p:nvSpPr>
          <p:cNvPr id="4" name="Rectangle 3">
            <a:extLst>
              <a:ext uri="{FF2B5EF4-FFF2-40B4-BE49-F238E27FC236}">
                <a16:creationId xmlns:a16="http://schemas.microsoft.com/office/drawing/2014/main" id="{C2913B9D-524A-D94A-A35E-FBF93F34D56C}"/>
              </a:ext>
            </a:extLst>
          </p:cNvPr>
          <p:cNvSpPr/>
          <p:nvPr/>
        </p:nvSpPr>
        <p:spPr>
          <a:xfrm>
            <a:off x="3280228" y="1693212"/>
            <a:ext cx="2786743" cy="2169825"/>
          </a:xfrm>
          <a:prstGeom prst="rect">
            <a:avLst/>
          </a:prstGeom>
        </p:spPr>
        <p:txBody>
          <a:bodyPr wrap="square">
            <a:spAutoFit/>
          </a:bodyPr>
          <a:lstStyle/>
          <a:p>
            <a:r>
              <a:rPr lang="en-US" sz="1200" dirty="0">
                <a:solidFill>
                  <a:srgbClr val="000000"/>
                </a:solidFill>
                <a:latin typeface="Arial" panose="020B0604020202020204" pitchFamily="34" charset="0"/>
              </a:rPr>
              <a:t>FROM ubuntu:16.04</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MAINTAINER Ivan </a:t>
            </a:r>
            <a:r>
              <a:rPr lang="en-US" sz="1200" dirty="0" err="1">
                <a:solidFill>
                  <a:srgbClr val="000000"/>
                </a:solidFill>
                <a:latin typeface="Arial" panose="020B0604020202020204" pitchFamily="34" charset="0"/>
              </a:rPr>
              <a:t>Kukulevskyy</a:t>
            </a:r>
            <a:r>
              <a:rPr lang="en-US" sz="1200" dirty="0">
                <a:solidFill>
                  <a:srgbClr val="000000"/>
                </a:solidFill>
                <a:latin typeface="Arial" panose="020B0604020202020204" pitchFamily="34" charset="0"/>
              </a:rPr>
              <a:t> &lt;</a:t>
            </a:r>
            <a:r>
              <a:rPr lang="en-US" sz="1200" dirty="0" err="1">
                <a:solidFill>
                  <a:srgbClr val="000000"/>
                </a:solidFill>
                <a:latin typeface="Arial" panose="020B0604020202020204" pitchFamily="34" charset="0"/>
              </a:rPr>
              <a:t>i.kukulevskyy@gmail.com</a:t>
            </a:r>
            <a:r>
              <a:rPr lang="en-US" sz="1200" dirty="0">
                <a:solidFill>
                  <a:srgbClr val="000000"/>
                </a:solidFill>
                <a:latin typeface="Arial" panose="020B0604020202020204" pitchFamily="34" charset="0"/>
              </a:rPr>
              <a:t>&gt;</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RUN apt-get update</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RUN apt-get install -y </a:t>
            </a:r>
            <a:r>
              <a:rPr lang="en-US" sz="1200" dirty="0" err="1">
                <a:solidFill>
                  <a:srgbClr val="000000"/>
                </a:solidFill>
                <a:latin typeface="Arial" panose="020B0604020202020204" pitchFamily="34" charset="0"/>
              </a:rPr>
              <a:t>nginx</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RUN echo 'Hello World!!!' \</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       &gt;/</a:t>
            </a:r>
            <a:r>
              <a:rPr lang="en-US" sz="1200" dirty="0" err="1">
                <a:solidFill>
                  <a:srgbClr val="000000"/>
                </a:solidFill>
                <a:latin typeface="Arial" panose="020B0604020202020204" pitchFamily="34" charset="0"/>
              </a:rPr>
              <a:t>var</a:t>
            </a:r>
            <a:r>
              <a:rPr lang="en-US" sz="1200" dirty="0">
                <a:solidFill>
                  <a:srgbClr val="000000"/>
                </a:solidFill>
                <a:latin typeface="Arial" panose="020B0604020202020204" pitchFamily="34" charset="0"/>
              </a:rPr>
              <a:t>/www/html/</a:t>
            </a:r>
            <a:r>
              <a:rPr lang="en-US" sz="1200" dirty="0" err="1">
                <a:solidFill>
                  <a:srgbClr val="000000"/>
                </a:solidFill>
                <a:latin typeface="Arial" panose="020B0604020202020204" pitchFamily="34" charset="0"/>
              </a:rPr>
              <a:t>index.html</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EXPOSE 80</a:t>
            </a:r>
            <a:br>
              <a:rPr lang="en-US" sz="1200" dirty="0">
                <a:solidFill>
                  <a:srgbClr val="000000"/>
                </a:solidFill>
                <a:latin typeface="Arial" panose="020B0604020202020204" pitchFamily="34" charset="0"/>
              </a:rPr>
            </a:br>
            <a:r>
              <a:rPr lang="en-US" sz="1200" dirty="0">
                <a:solidFill>
                  <a:srgbClr val="000000"/>
                </a:solidFill>
                <a:latin typeface="Arial" panose="020B0604020202020204" pitchFamily="34" charset="0"/>
              </a:rPr>
              <a:t>CMD ["</a:t>
            </a:r>
            <a:r>
              <a:rPr lang="en-US" sz="1200" dirty="0" err="1">
                <a:solidFill>
                  <a:srgbClr val="000000"/>
                </a:solidFill>
                <a:latin typeface="Arial" panose="020B0604020202020204" pitchFamily="34" charset="0"/>
              </a:rPr>
              <a:t>nginx</a:t>
            </a:r>
            <a:r>
              <a:rPr lang="en-US" sz="1200" dirty="0">
                <a:solidFill>
                  <a:srgbClr val="000000"/>
                </a:solidFill>
                <a:latin typeface="Arial" panose="020B0604020202020204" pitchFamily="34" charset="0"/>
              </a:rPr>
              <a:t>", "-g", "daemon off;"]</a:t>
            </a:r>
            <a:endParaRPr lang="en-US" dirty="0"/>
          </a:p>
          <a:p>
            <a:br>
              <a:rPr lang="en-US" dirty="0"/>
            </a:br>
            <a:endParaRPr lang="en-US" dirty="0"/>
          </a:p>
        </p:txBody>
      </p:sp>
      <p:sp>
        <p:nvSpPr>
          <p:cNvPr id="5" name="Rectangle 4">
            <a:extLst>
              <a:ext uri="{FF2B5EF4-FFF2-40B4-BE49-F238E27FC236}">
                <a16:creationId xmlns:a16="http://schemas.microsoft.com/office/drawing/2014/main" id="{18D53C97-420D-764B-B2F4-BDA5FD775A75}"/>
              </a:ext>
            </a:extLst>
          </p:cNvPr>
          <p:cNvSpPr/>
          <p:nvPr/>
        </p:nvSpPr>
        <p:spPr>
          <a:xfrm>
            <a:off x="2438398" y="4010317"/>
            <a:ext cx="4470402" cy="515526"/>
          </a:xfrm>
          <a:prstGeom prst="rect">
            <a:avLst/>
          </a:prstGeom>
        </p:spPr>
        <p:txBody>
          <a:bodyPr wrap="square">
            <a:spAutoFit/>
          </a:bodyPr>
          <a:lstStyle/>
          <a:p>
            <a:pPr>
              <a:spcAft>
                <a:spcPts val="1600"/>
              </a:spcAft>
            </a:pPr>
            <a:r>
              <a:rPr lang="en-US" sz="1400" dirty="0">
                <a:hlinkClick r:id="rId2"/>
              </a:rPr>
              <a:t>https://docs.docker.com/engine/reference/builder/#usage</a:t>
            </a:r>
            <a:br>
              <a:rPr lang="ru-RU" dirty="0"/>
            </a:br>
            <a:endParaRPr lang="en-US" dirty="0"/>
          </a:p>
        </p:txBody>
      </p:sp>
      <p:pic>
        <p:nvPicPr>
          <p:cNvPr id="7"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F31B40BB-2E0E-FE4C-9BC4-10BB9CD44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1" y="3458935"/>
            <a:ext cx="2007043" cy="1210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58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https://lh6.googleusercontent.com/SGFfaZtwNNxbAZDhEb3lRj4iTwLq8nlp7mVORZIJUyy4wfim8FfiawM9OH2EsYXkoq06vDTnk-TEB6dizIS1SCbGGWkBGGrrmnNYr_qkHfHUZm451ZQOHfXqvvAAvfu8xxUWR7og48Y">
            <a:extLst>
              <a:ext uri="{FF2B5EF4-FFF2-40B4-BE49-F238E27FC236}">
                <a16:creationId xmlns:a16="http://schemas.microsoft.com/office/drawing/2014/main" id="{9A5DF4E3-7A91-A44F-9AD5-3E9CB1821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a:solidFill>
                  <a:srgbClr val="FF0000"/>
                </a:solidFill>
                <a:latin typeface="Arial" panose="020B0604020202020204" pitchFamily="34" charset="0"/>
                <a:cs typeface="Arial" panose="020B0604020202020204" pitchFamily="34" charset="0"/>
              </a:rPr>
              <a:t>Live Demo!!!</a:t>
            </a:r>
            <a:endParaRPr lang="en-US" sz="2400" b="1" dirty="0">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dirty="0"/>
          </a:p>
        </p:txBody>
      </p:sp>
    </p:spTree>
    <p:extLst>
      <p:ext uri="{BB962C8B-B14F-4D97-AF65-F5344CB8AC3E}">
        <p14:creationId xmlns:p14="http://schemas.microsoft.com/office/powerpoint/2010/main" val="1698348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Docker Compose</a:t>
            </a: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9</a:t>
            </a:fld>
            <a:endParaRPr lang="en-US" dirty="0"/>
          </a:p>
        </p:txBody>
      </p:sp>
      <p:sp>
        <p:nvSpPr>
          <p:cNvPr id="6" name="Content Placeholder 5">
            <a:extLst>
              <a:ext uri="{FF2B5EF4-FFF2-40B4-BE49-F238E27FC236}">
                <a16:creationId xmlns:a16="http://schemas.microsoft.com/office/drawing/2014/main" id="{AA21B4CC-EA5C-436F-89F3-B9CC5299EBFD}"/>
              </a:ext>
            </a:extLst>
          </p:cNvPr>
          <p:cNvSpPr>
            <a:spLocks noGrp="1"/>
          </p:cNvSpPr>
          <p:nvPr>
            <p:ph sz="quarter" idx="10"/>
          </p:nvPr>
        </p:nvSpPr>
        <p:spPr>
          <a:xfrm>
            <a:off x="357188" y="1079500"/>
            <a:ext cx="4715555" cy="3397250"/>
          </a:xfrm>
        </p:spPr>
        <p:txBody>
          <a:bodyPr/>
          <a:lstStyle/>
          <a:p>
            <a:pPr marL="0" indent="0">
              <a:buNone/>
            </a:pPr>
            <a:r>
              <a:rPr lang="ru" sz="1400" b="1" dirty="0"/>
              <a:t>Docker Compose </a:t>
            </a:r>
            <a:r>
              <a:rPr lang="ru" sz="1400" dirty="0"/>
              <a:t>- это инструмент для определения и запуска многоконтейнерных приложений Docker. С помощью Docker Compose (описывается в файле docker-compose.yml в формате YAML) можно описать тонкие настройки служб инфраструктуры приложения. Затем с помощью одной команды создаются и запускаются все службы из конфигурации.</a:t>
            </a:r>
          </a:p>
        </p:txBody>
      </p:sp>
      <p:sp>
        <p:nvSpPr>
          <p:cNvPr id="7" name="Rectangle 6">
            <a:extLst>
              <a:ext uri="{FF2B5EF4-FFF2-40B4-BE49-F238E27FC236}">
                <a16:creationId xmlns:a16="http://schemas.microsoft.com/office/drawing/2014/main" id="{82E46903-2D1D-D64C-BD16-5FEB18B4D05E}"/>
              </a:ext>
            </a:extLst>
          </p:cNvPr>
          <p:cNvSpPr/>
          <p:nvPr/>
        </p:nvSpPr>
        <p:spPr>
          <a:xfrm>
            <a:off x="5564640" y="1039187"/>
            <a:ext cx="3483429" cy="3477875"/>
          </a:xfrm>
          <a:prstGeom prst="rect">
            <a:avLst/>
          </a:prstGeom>
        </p:spPr>
        <p:txBody>
          <a:bodyPr wrap="square">
            <a:spAutoFit/>
          </a:bodyPr>
          <a:lstStyle/>
          <a:p>
            <a:r>
              <a:rPr lang="en-US" sz="1100" dirty="0">
                <a:solidFill>
                  <a:srgbClr val="000000"/>
                </a:solidFill>
                <a:latin typeface="Arial" panose="020B0604020202020204" pitchFamily="34" charset="0"/>
              </a:rPr>
              <a:t>version: '3'</a:t>
            </a:r>
            <a:endParaRPr lang="en-US" sz="1100" dirty="0"/>
          </a:p>
          <a:p>
            <a:r>
              <a:rPr lang="en-US" sz="1100" dirty="0">
                <a:solidFill>
                  <a:srgbClr val="000000"/>
                </a:solidFill>
                <a:latin typeface="Arial" panose="020B0604020202020204" pitchFamily="34" charset="0"/>
              </a:rPr>
              <a:t>services:</a:t>
            </a:r>
            <a:endParaRPr lang="en-US" sz="1100" dirty="0"/>
          </a:p>
          <a:p>
            <a:r>
              <a:rPr lang="en-US" sz="1100" dirty="0">
                <a:solidFill>
                  <a:srgbClr val="000000"/>
                </a:solidFill>
                <a:latin typeface="Arial" panose="020B0604020202020204" pitchFamily="34" charset="0"/>
              </a:rPr>
              <a:t> web:</a:t>
            </a:r>
            <a:endParaRPr lang="en-US" sz="1100" dirty="0"/>
          </a:p>
          <a:p>
            <a:r>
              <a:rPr lang="en-US" sz="1100" dirty="0">
                <a:solidFill>
                  <a:srgbClr val="000000"/>
                </a:solidFill>
                <a:latin typeface="Arial" panose="020B0604020202020204" pitchFamily="34" charset="0"/>
              </a:rPr>
              <a:t>   build:</a:t>
            </a:r>
            <a:endParaRPr lang="en-US" sz="1100" dirty="0"/>
          </a:p>
          <a:p>
            <a:r>
              <a:rPr lang="en-US" sz="1100" dirty="0">
                <a:solidFill>
                  <a:srgbClr val="000000"/>
                </a:solidFill>
                <a:latin typeface="Arial" panose="020B0604020202020204" pitchFamily="34" charset="0"/>
              </a:rPr>
              <a:t>     context: ./</a:t>
            </a:r>
            <a:endParaRPr lang="en-US" sz="1100" dirty="0"/>
          </a:p>
          <a:p>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dockerfile</a:t>
            </a:r>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Dockerfile</a:t>
            </a:r>
            <a:r>
              <a:rPr lang="en-US" sz="1100" dirty="0">
                <a:solidFill>
                  <a:srgbClr val="000000"/>
                </a:solidFill>
                <a:latin typeface="Arial" panose="020B0604020202020204" pitchFamily="34" charset="0"/>
              </a:rPr>
              <a:t>    </a:t>
            </a:r>
            <a:endParaRPr lang="en-US" sz="1100" dirty="0"/>
          </a:p>
          <a:p>
            <a:r>
              <a:rPr lang="en-US" sz="1100" dirty="0">
                <a:solidFill>
                  <a:srgbClr val="000000"/>
                </a:solidFill>
                <a:latin typeface="Arial" panose="020B0604020202020204" pitchFamily="34" charset="0"/>
              </a:rPr>
              <a:t>   ports:</a:t>
            </a:r>
            <a:endParaRPr lang="en-US" sz="1100" dirty="0"/>
          </a:p>
          <a:p>
            <a:r>
              <a:rPr lang="en-US" sz="1100" dirty="0">
                <a:solidFill>
                  <a:srgbClr val="000000"/>
                </a:solidFill>
                <a:latin typeface="Arial" panose="020B0604020202020204" pitchFamily="34" charset="0"/>
              </a:rPr>
              <a:t>     - "8080:80"</a:t>
            </a:r>
            <a:endParaRPr lang="en-US" sz="1100" dirty="0"/>
          </a:p>
          <a:p>
            <a:r>
              <a:rPr lang="en-US" sz="1100" dirty="0">
                <a:solidFill>
                  <a:srgbClr val="000000"/>
                </a:solidFill>
                <a:latin typeface="Arial" panose="020B0604020202020204" pitchFamily="34" charset="0"/>
              </a:rPr>
              <a:t>   command: apt install </a:t>
            </a:r>
            <a:r>
              <a:rPr lang="en-US" sz="1100" dirty="0" err="1">
                <a:solidFill>
                  <a:srgbClr val="000000"/>
                </a:solidFill>
                <a:latin typeface="Arial" panose="020B0604020202020204" pitchFamily="34" charset="0"/>
              </a:rPr>
              <a:t>htop</a:t>
            </a:r>
            <a:endParaRPr lang="en-US" sz="1100" dirty="0"/>
          </a:p>
          <a:p>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redis</a:t>
            </a:r>
            <a:r>
              <a:rPr lang="en-US" sz="1100" dirty="0">
                <a:solidFill>
                  <a:srgbClr val="000000"/>
                </a:solidFill>
                <a:latin typeface="Arial" panose="020B0604020202020204" pitchFamily="34" charset="0"/>
              </a:rPr>
              <a:t>:</a:t>
            </a:r>
            <a:endParaRPr lang="en-US" sz="1100" dirty="0"/>
          </a:p>
          <a:p>
            <a:r>
              <a:rPr lang="en-US" sz="1100" dirty="0">
                <a:solidFill>
                  <a:srgbClr val="000000"/>
                </a:solidFill>
                <a:latin typeface="Arial" panose="020B0604020202020204" pitchFamily="34" charset="0"/>
              </a:rPr>
              <a:t>   image: "redis:4.0.10"</a:t>
            </a:r>
            <a:endParaRPr lang="en-US" sz="1100" dirty="0"/>
          </a:p>
          <a:p>
            <a:r>
              <a:rPr lang="en-US" sz="1100" dirty="0">
                <a:solidFill>
                  <a:srgbClr val="000000"/>
                </a:solidFill>
                <a:latin typeface="Arial" panose="020B0604020202020204" pitchFamily="34" charset="0"/>
              </a:rPr>
              <a:t>   ports:</a:t>
            </a:r>
            <a:endParaRPr lang="en-US" sz="1100" dirty="0"/>
          </a:p>
          <a:p>
            <a:r>
              <a:rPr lang="en-US" sz="1100" dirty="0">
                <a:solidFill>
                  <a:srgbClr val="000000"/>
                </a:solidFill>
                <a:latin typeface="Arial" panose="020B0604020202020204" pitchFamily="34" charset="0"/>
              </a:rPr>
              <a:t>     - "6379:6379"</a:t>
            </a:r>
            <a:endParaRPr lang="en-US" sz="1100" dirty="0"/>
          </a:p>
          <a:p>
            <a:r>
              <a:rPr lang="en-US" sz="1100" dirty="0">
                <a:solidFill>
                  <a:srgbClr val="000000"/>
                </a:solidFill>
                <a:latin typeface="Arial" panose="020B0604020202020204" pitchFamily="34" charset="0"/>
              </a:rPr>
              <a:t> </a:t>
            </a:r>
            <a:r>
              <a:rPr lang="en-US" sz="1100" dirty="0" err="1">
                <a:solidFill>
                  <a:srgbClr val="000000"/>
                </a:solidFill>
                <a:latin typeface="Arial" panose="020B0604020202020204" pitchFamily="34" charset="0"/>
              </a:rPr>
              <a:t>mysql</a:t>
            </a:r>
            <a:r>
              <a:rPr lang="en-US" sz="1100" dirty="0">
                <a:solidFill>
                  <a:srgbClr val="000000"/>
                </a:solidFill>
                <a:latin typeface="Arial" panose="020B0604020202020204" pitchFamily="34" charset="0"/>
              </a:rPr>
              <a:t>:</a:t>
            </a:r>
            <a:endParaRPr lang="en-US" sz="1100" dirty="0"/>
          </a:p>
          <a:p>
            <a:r>
              <a:rPr lang="en-US" sz="1100" dirty="0">
                <a:solidFill>
                  <a:srgbClr val="000000"/>
                </a:solidFill>
                <a:latin typeface="Arial" panose="020B0604020202020204" pitchFamily="34" charset="0"/>
              </a:rPr>
              <a:t>   command: </a:t>
            </a:r>
            <a:r>
              <a:rPr lang="en-US" sz="1100" dirty="0" err="1">
                <a:solidFill>
                  <a:srgbClr val="000000"/>
                </a:solidFill>
                <a:latin typeface="Arial" panose="020B0604020202020204" pitchFamily="34" charset="0"/>
              </a:rPr>
              <a:t>mysql</a:t>
            </a:r>
            <a:endParaRPr lang="en-US" sz="1100" dirty="0"/>
          </a:p>
          <a:p>
            <a:r>
              <a:rPr lang="en-US" sz="1100" dirty="0">
                <a:solidFill>
                  <a:srgbClr val="000000"/>
                </a:solidFill>
                <a:latin typeface="Arial" panose="020B0604020202020204" pitchFamily="34" charset="0"/>
              </a:rPr>
              <a:t>   image: mysql:5.7.22</a:t>
            </a:r>
            <a:endParaRPr lang="en-US" sz="1100" dirty="0"/>
          </a:p>
          <a:p>
            <a:r>
              <a:rPr lang="en-US" sz="1100" dirty="0">
                <a:solidFill>
                  <a:srgbClr val="000000"/>
                </a:solidFill>
                <a:latin typeface="Arial" panose="020B0604020202020204" pitchFamily="34" charset="0"/>
              </a:rPr>
              <a:t>   ports:</a:t>
            </a:r>
            <a:endParaRPr lang="en-US" sz="1100" dirty="0"/>
          </a:p>
          <a:p>
            <a:r>
              <a:rPr lang="en-US" sz="1100" dirty="0">
                <a:solidFill>
                  <a:srgbClr val="000000"/>
                </a:solidFill>
                <a:latin typeface="Arial" panose="020B0604020202020204" pitchFamily="34" charset="0"/>
              </a:rPr>
              <a:t>     - "3306:3306"</a:t>
            </a:r>
            <a:endParaRPr lang="en-US" sz="1100" dirty="0"/>
          </a:p>
          <a:p>
            <a:r>
              <a:rPr lang="en-US" sz="1100" dirty="0">
                <a:solidFill>
                  <a:srgbClr val="000000"/>
                </a:solidFill>
                <a:latin typeface="Arial" panose="020B0604020202020204" pitchFamily="34" charset="0"/>
              </a:rPr>
              <a:t>   volumes:</a:t>
            </a:r>
            <a:endParaRPr lang="en-US" sz="1100" dirty="0"/>
          </a:p>
          <a:p>
            <a:r>
              <a:rPr lang="en-US" sz="1100" dirty="0">
                <a:solidFill>
                  <a:srgbClr val="000000"/>
                </a:solidFill>
                <a:latin typeface="Arial" panose="020B0604020202020204" pitchFamily="34" charset="0"/>
              </a:rPr>
              <a:t>     - /opt/:/</a:t>
            </a:r>
            <a:r>
              <a:rPr lang="en-US" sz="1100" dirty="0" err="1">
                <a:solidFill>
                  <a:srgbClr val="000000"/>
                </a:solidFill>
                <a:latin typeface="Arial" panose="020B0604020202020204" pitchFamily="34" charset="0"/>
              </a:rPr>
              <a:t>var</a:t>
            </a:r>
            <a:r>
              <a:rPr lang="en-US" sz="1100" dirty="0">
                <a:solidFill>
                  <a:srgbClr val="000000"/>
                </a:solidFill>
                <a:latin typeface="Arial" panose="020B0604020202020204" pitchFamily="34" charset="0"/>
              </a:rPr>
              <a:t>/lib/</a:t>
            </a:r>
            <a:r>
              <a:rPr lang="en-US" sz="1100" dirty="0" err="1">
                <a:solidFill>
                  <a:srgbClr val="000000"/>
                </a:solidFill>
                <a:latin typeface="Arial" panose="020B0604020202020204" pitchFamily="34" charset="0"/>
              </a:rPr>
              <a:t>mysql</a:t>
            </a:r>
            <a:r>
              <a:rPr lang="en-US" sz="1100" dirty="0">
                <a:solidFill>
                  <a:srgbClr val="000000"/>
                </a:solidFill>
                <a:latin typeface="Arial" panose="020B0604020202020204" pitchFamily="34" charset="0"/>
              </a:rPr>
              <a:t>/</a:t>
            </a:r>
            <a:endParaRPr lang="en-US" sz="1100" dirty="0"/>
          </a:p>
        </p:txBody>
      </p:sp>
      <p:pic>
        <p:nvPicPr>
          <p:cNvPr id="1026" name="Picture 2" descr="https://lh5.googleusercontent.com/FcAntzAorKTROHEXyA9--w3cKOpPhTQIUqUxpv0APklhef-Tw3r5B5L1Ob5SXTJwV0L0XR0_w8vTXjLO2BEYr_TuBwBHQlCeW67uAIzvz8KUHXLtH55GxgUnXZyizgXSyzTVF_RVYDU">
            <a:extLst>
              <a:ext uri="{FF2B5EF4-FFF2-40B4-BE49-F238E27FC236}">
                <a16:creationId xmlns:a16="http://schemas.microsoft.com/office/drawing/2014/main" id="{B07C2895-907E-8E45-9108-1B43A4CED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31" y="3458935"/>
            <a:ext cx="2007043" cy="12101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31ACADD-9CC9-A74E-83F8-C40E938BA2AF}"/>
              </a:ext>
            </a:extLst>
          </p:cNvPr>
          <p:cNvSpPr/>
          <p:nvPr/>
        </p:nvSpPr>
        <p:spPr>
          <a:xfrm>
            <a:off x="218038" y="2759746"/>
            <a:ext cx="3376245" cy="300082"/>
          </a:xfrm>
          <a:prstGeom prst="rect">
            <a:avLst/>
          </a:prstGeom>
        </p:spPr>
        <p:txBody>
          <a:bodyPr wrap="none">
            <a:spAutoFit/>
          </a:bodyPr>
          <a:lstStyle/>
          <a:p>
            <a:r>
              <a:rPr lang="en-US" dirty="0">
                <a:hlinkClick r:id="rId3"/>
              </a:rPr>
              <a:t>https://docs.docker.com/compose/overview/</a:t>
            </a:r>
            <a:endParaRPr lang="en-US" dirty="0"/>
          </a:p>
        </p:txBody>
      </p:sp>
    </p:spTree>
    <p:extLst>
      <p:ext uri="{BB962C8B-B14F-4D97-AF65-F5344CB8AC3E}">
        <p14:creationId xmlns:p14="http://schemas.microsoft.com/office/powerpoint/2010/main" val="273126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6299</TotalTime>
  <Words>1449</Words>
  <Application>Microsoft Office PowerPoint</Application>
  <PresentationFormat>On-screen Show (16:9)</PresentationFormat>
  <Paragraphs>155</Paragraphs>
  <Slides>13</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Arial Black</vt:lpstr>
      <vt:lpstr>Calibri</vt:lpstr>
      <vt:lpstr>Calibri Light</vt:lpstr>
      <vt:lpstr>Covers</vt:lpstr>
      <vt:lpstr>General</vt:lpstr>
      <vt:lpstr>Breakers</vt:lpstr>
      <vt:lpstr>Containerization: Docker. Часть №2.</vt:lpstr>
      <vt:lpstr>PowerPoint Presentation</vt:lpstr>
      <vt:lpstr>РЕГЛАМЕНТ</vt:lpstr>
      <vt:lpstr>План нашего курса</vt:lpstr>
      <vt:lpstr>Не большие правила</vt:lpstr>
      <vt:lpstr>Home Task Feedback</vt:lpstr>
      <vt:lpstr>DoсkerFile - что это и примеры написания</vt:lpstr>
      <vt:lpstr>Live Demo!!!</vt:lpstr>
      <vt:lpstr>Docker Compose</vt:lpstr>
      <vt:lpstr>Live Demo!!!</vt:lpstr>
      <vt:lpstr>Часть №2. Домашнее задание </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70</cp:revision>
  <dcterms:created xsi:type="dcterms:W3CDTF">2018-01-26T19:23:30Z</dcterms:created>
  <dcterms:modified xsi:type="dcterms:W3CDTF">2019-04-10T15:13:57Z</dcterms:modified>
</cp:coreProperties>
</file>